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9" r:id="rId4"/>
    <p:sldId id="270" r:id="rId5"/>
    <p:sldId id="276" r:id="rId6"/>
    <p:sldId id="277" r:id="rId7"/>
    <p:sldId id="271" r:id="rId8"/>
    <p:sldId id="27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2021. 08. 20.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Hűséges vagy, ó, Istenünk,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harcokban nem nekünk kell győznünk,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Csendes vízhez terelgetsz és irgalmadhoz,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Nem választ minket semmi el.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Most itt áll a néped,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Vár rád, mint gyermek,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Ki várja , hogy lássa Atyját.</a:t>
            </a:r>
          </a:p>
        </p:txBody>
      </p:sp>
    </p:spTree>
    <p:extLst>
      <p:ext uri="{BB962C8B-B14F-4D97-AF65-F5344CB8AC3E}">
        <p14:creationId xmlns:p14="http://schemas.microsoft.com/office/powerpoint/2010/main" val="368440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kegyelmed elég,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kegyelmed elég,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kegyelmed elég nekem.</a:t>
            </a:r>
          </a:p>
        </p:txBody>
      </p:sp>
    </p:spTree>
    <p:extLst>
      <p:ext uri="{BB962C8B-B14F-4D97-AF65-F5344CB8AC3E}">
        <p14:creationId xmlns:p14="http://schemas.microsoft.com/office/powerpoint/2010/main" val="206631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Féltő és igaz Isten vagy,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gyengék által vezetsz másokat,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megváltásnak énekére bátorítasz,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néped együtt énekel.</a:t>
            </a:r>
          </a:p>
        </p:txBody>
      </p:sp>
    </p:spTree>
    <p:extLst>
      <p:ext uri="{BB962C8B-B14F-4D97-AF65-F5344CB8AC3E}">
        <p14:creationId xmlns:p14="http://schemas.microsoft.com/office/powerpoint/2010/main" val="286117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Most itt áll a néped,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Vár rád, mint gyermek,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Ki várja , hogy lássa Atyját.</a:t>
            </a:r>
          </a:p>
        </p:txBody>
      </p:sp>
    </p:spTree>
    <p:extLst>
      <p:ext uri="{BB962C8B-B14F-4D97-AF65-F5344CB8AC3E}">
        <p14:creationId xmlns:p14="http://schemas.microsoft.com/office/powerpoint/2010/main" val="382449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kegyelmed elég,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kegyelmed elég,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kegyelmed elég nekem.</a:t>
            </a:r>
            <a:br>
              <a:rPr lang="hu-HU" b="1" dirty="0">
                <a:solidFill>
                  <a:schemeClr val="bg1"/>
                </a:solidFill>
              </a:rPr>
            </a:b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kegyelmed elég,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mennyből jössz közénk,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kegyelmed elég nekem.</a:t>
            </a:r>
          </a:p>
        </p:txBody>
      </p:sp>
    </p:spTree>
    <p:extLst>
      <p:ext uri="{BB962C8B-B14F-4D97-AF65-F5344CB8AC3E}">
        <p14:creationId xmlns:p14="http://schemas.microsoft.com/office/powerpoint/2010/main" val="1159838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szerelmed befed,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Elég a kegyelmed,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kegyelmed elég nekem.</a:t>
            </a:r>
          </a:p>
        </p:txBody>
      </p:sp>
    </p:spTree>
    <p:extLst>
      <p:ext uri="{BB962C8B-B14F-4D97-AF65-F5344CB8AC3E}">
        <p14:creationId xmlns:p14="http://schemas.microsoft.com/office/powerpoint/2010/main" val="161938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74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165</Words>
  <Application>Microsoft Office PowerPoint</Application>
  <PresentationFormat>Diavetítés a képernyőre (4:3 oldalarány)</PresentationFormat>
  <Paragraphs>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Office-téma</vt:lpstr>
      <vt:lpstr>Hűséges vagy, ó, Istenünk, A harcokban nem nekünk kell győznünk, Csendes vízhez terelgetsz és irgalmadhoz, Nem választ minket semmi el.</vt:lpstr>
      <vt:lpstr> Most itt áll a néped, Vár rád, mint gyermek, Ki várja , hogy lássa Atyját.</vt:lpstr>
      <vt:lpstr> A kegyelmed elég, A kegyelmed elég, A kegyelmed elég nekem.</vt:lpstr>
      <vt:lpstr> Féltő és igaz Isten vagy, A gyengék által vezetsz másokat, A megváltásnak énekére bátorítasz, A néped együtt énekel.</vt:lpstr>
      <vt:lpstr> Most itt áll a néped, Vár rád, mint gyermek, Ki várja , hogy lássa Atyját.</vt:lpstr>
      <vt:lpstr> A kegyelmed elég, A kegyelmed elég, A kegyelmed elég nekem.  A kegyelmed elég, A mennyből jössz közénk, A kegyelmed elég nekem.</vt:lpstr>
      <vt:lpstr> A szerelmed befed, Elég a kegyelmed, A kegyelmed elég nekem.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29</cp:revision>
  <dcterms:created xsi:type="dcterms:W3CDTF">2012-12-01T08:11:11Z</dcterms:created>
  <dcterms:modified xsi:type="dcterms:W3CDTF">2021-08-20T17:18:20Z</dcterms:modified>
</cp:coreProperties>
</file>