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73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2018. 06. 29.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Szentek Szentje többé nincs elzárva,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már én is bátran jöhetek.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Szabadságomnak nagy volt az ára,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Jézus mindent fizetett.</a:t>
            </a:r>
          </a:p>
        </p:txBody>
      </p:sp>
    </p:spTree>
    <p:extLst>
      <p:ext uri="{BB962C8B-B14F-4D97-AF65-F5344CB8AC3E}">
        <p14:creationId xmlns:p14="http://schemas.microsoft.com/office/powerpoint/2010/main" val="77634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új bor, új tömlőbe ömlik most már,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új dal zsong a szívem minden húrján.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Élek, többé nem én,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mert már bennem Krisztus él.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Újra szent vagyok és feddhetetlen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Jézus mindent elvégzett helyettem.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Nincs köztünk távolság, a Menny a Földdel összeért.</a:t>
            </a:r>
          </a:p>
        </p:txBody>
      </p:sp>
    </p:spTree>
    <p:extLst>
      <p:ext uri="{BB962C8B-B14F-4D97-AF65-F5344CB8AC3E}">
        <p14:creationId xmlns:p14="http://schemas.microsoft.com/office/powerpoint/2010/main" val="342015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18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74</Words>
  <Application>Microsoft Office PowerPoint</Application>
  <PresentationFormat>Diavetítés a képernyőre (4:3 oldalarány)</PresentationFormat>
  <Paragraphs>11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46</cp:revision>
  <dcterms:created xsi:type="dcterms:W3CDTF">2014-11-20T22:39:56Z</dcterms:created>
  <dcterms:modified xsi:type="dcterms:W3CDTF">2018-06-29T18:40:32Z</dcterms:modified>
</cp:coreProperties>
</file>