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2018. 10. 13.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2018. 10. 13.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2018. 10. 13.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2018. 10. 13.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2018. 10. 13.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2018. 10. 13.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2018. 10. 13.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2018. 10. 13.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2018. 10. 13.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2018. 10. 13.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2018. 10. 13.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2018. 10. 13.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Csodás Királyom, </a:t>
            </a:r>
          </a:p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Megváltóm, Istenem,</a:t>
            </a:r>
          </a:p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Hogy köszönhetném meg </a:t>
            </a:r>
          </a:p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el nem múló szereteted?</a:t>
            </a:r>
          </a:p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Hogy életed árán</a:t>
            </a:r>
          </a:p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minden áldást megszereztél,</a:t>
            </a:r>
          </a:p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S most itt állhatok Veled </a:t>
            </a:r>
          </a:p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az ígéret földjénél.</a:t>
            </a:r>
            <a:endParaRPr lang="hu-HU" sz="4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756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Szabadító Isten, </a:t>
            </a:r>
          </a:p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örömömnek forrása, </a:t>
            </a:r>
          </a:p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Szüntelen dicsérlek,</a:t>
            </a:r>
          </a:p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s lehullnak a vaszárak. </a:t>
            </a:r>
          </a:p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A csüggedésnek vége,</a:t>
            </a:r>
          </a:p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néped örömmé teszed,</a:t>
            </a:r>
          </a:p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S a keresztért szüntelen </a:t>
            </a:r>
          </a:p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imádjuk Szent Neved. </a:t>
            </a:r>
            <a:endParaRPr lang="hu-HU" sz="4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34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7504" y="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//: Nyitott ajtót adtál nekem,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Amit senki be nem zárhat előttem.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Hittel, bátran most belépek én,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 átveszem örökségem! ://</a:t>
            </a:r>
          </a:p>
          <a:p>
            <a:endParaRPr lang="hu-HU" sz="4000" b="1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//: Jézus, Jézus nevedre minden térd meghajol!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Jézus, Jézus minden nyelv megvallja: Te vagy az Úr! ://</a:t>
            </a:r>
          </a:p>
        </p:txBody>
      </p:sp>
    </p:spTree>
    <p:extLst>
      <p:ext uri="{BB962C8B-B14F-4D97-AF65-F5344CB8AC3E}">
        <p14:creationId xmlns:p14="http://schemas.microsoft.com/office/powerpoint/2010/main" val="344617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//: Nyitott ajtót adtál nekem,</a:t>
            </a:r>
          </a:p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Amit senki be nem zárhat előttem.</a:t>
            </a:r>
          </a:p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Hittel, bátran most belépek én,</a:t>
            </a:r>
          </a:p>
          <a:p>
            <a:r>
              <a:rPr lang="hu-HU" sz="4000" b="1">
                <a:solidFill>
                  <a:schemeClr val="bg1"/>
                </a:solidFill>
                <a:cs typeface="Arial" pitchFamily="34" charset="0"/>
              </a:rPr>
              <a:t>S átveszem örökségem! ://</a:t>
            </a:r>
            <a:endParaRPr lang="hu-HU" sz="4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790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endParaRPr lang="hu-HU" sz="4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925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endParaRPr lang="hu-HU" sz="4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60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7504" y="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endParaRPr lang="hu-HU" sz="4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766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133</Words>
  <Application>Microsoft Office PowerPoint</Application>
  <PresentationFormat>Diavetítés a képernyőre (4:3 oldalarány)</PresentationFormat>
  <Paragraphs>27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otthon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User</cp:lastModifiedBy>
  <cp:revision>42</cp:revision>
  <dcterms:created xsi:type="dcterms:W3CDTF">2014-11-20T22:39:56Z</dcterms:created>
  <dcterms:modified xsi:type="dcterms:W3CDTF">2018-10-13T11:28:57Z</dcterms:modified>
</cp:coreProperties>
</file>