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6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88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2018. 03. 22.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Menjetek be kapuin hálaadással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Tornácaiba dicséretekkel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Menjetek be kapuin hálaadással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Tornácaiba dicséretekkel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Mert jó az Úr, örökkévaló kegyelme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hűsége megmarad mindörökre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jó az Úr, örökkévaló kegyelme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hűsége megmarad mindörökre</a:t>
            </a:r>
          </a:p>
        </p:txBody>
      </p:sp>
    </p:spTree>
    <p:extLst>
      <p:ext uri="{BB962C8B-B14F-4D97-AF65-F5344CB8AC3E}">
        <p14:creationId xmlns:p14="http://schemas.microsoft.com/office/powerpoint/2010/main" val="250463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0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</Words>
  <Application>Microsoft Office PowerPoint</Application>
  <PresentationFormat>Diavetítés a képernyőre (4:3 oldalarány)</PresentationFormat>
  <Paragraphs>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Menjetek be kapuin hálaadással Tornácaiba dicséretekkel Menjetek be kapuin hálaadással Tornácaiba dicséretekkel</vt:lpstr>
      <vt:lpstr>Mert jó az Úr, örökkévaló kegyelme És hűsége megmarad mindörökre Mert jó az Úr, örökkévaló kegyelme És hűsége megmarad mindörökre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33</cp:revision>
  <dcterms:created xsi:type="dcterms:W3CDTF">2012-12-01T08:11:11Z</dcterms:created>
  <dcterms:modified xsi:type="dcterms:W3CDTF">2018-03-22T18:45:04Z</dcterms:modified>
</cp:coreProperties>
</file>