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2020. 03. 07.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Ó, nem értem meg soha,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Bűnömért mi volt az áldozat.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Megtört test, mi gyógyulást hozott,</a:t>
            </a:r>
          </a:p>
          <a:p>
            <a:r>
              <a:rPr lang="pt-BR" sz="4400" b="1" dirty="0">
                <a:solidFill>
                  <a:schemeClr val="bg1"/>
                </a:solidFill>
                <a:cs typeface="Arial" pitchFamily="34" charset="0"/>
              </a:rPr>
              <a:t>Az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pt-BR" sz="4400" b="1" dirty="0">
                <a:solidFill>
                  <a:schemeClr val="bg1"/>
                </a:solidFill>
                <a:cs typeface="Arial" pitchFamily="34" charset="0"/>
              </a:rPr>
              <a:t>Úrhoz Fia ajtót nyitott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endParaRPr lang="hu-HU" sz="4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75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Megfeszített Isten, Jézus,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Meghaltál,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hogy megments minket.</a:t>
            </a:r>
          </a:p>
        </p:txBody>
      </p:sp>
    </p:spTree>
    <p:extLst>
      <p:ext uri="{BB962C8B-B14F-4D97-AF65-F5344CB8AC3E}">
        <p14:creationId xmlns:p14="http://schemas.microsoft.com/office/powerpoint/2010/main" val="77634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504" y="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pt-BR" sz="4400" b="1" dirty="0">
                <a:solidFill>
                  <a:schemeClr val="bg1"/>
                </a:solidFill>
                <a:cs typeface="Arial" pitchFamily="34" charset="0"/>
              </a:rPr>
              <a:t>Feltámadtál dicsőségben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,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A mennyből egy nap eljössz értem.</a:t>
            </a:r>
          </a:p>
          <a:p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Halleluja, a halál vesztett,</a:t>
            </a:r>
          </a:p>
          <a:p>
            <a:r>
              <a:rPr lang="da-DK" sz="4400" b="1" dirty="0">
                <a:solidFill>
                  <a:schemeClr val="bg1"/>
                </a:solidFill>
                <a:cs typeface="Arial" pitchFamily="34" charset="0"/>
              </a:rPr>
              <a:t>Életet ad drága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da-DK" sz="4400" b="1" dirty="0">
                <a:solidFill>
                  <a:schemeClr val="bg1"/>
                </a:solidFill>
                <a:cs typeface="Arial" pitchFamily="34" charset="0"/>
              </a:rPr>
              <a:t>véred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617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58</Words>
  <Application>Microsoft Office PowerPoint</Application>
  <PresentationFormat>Diavetítés a képernyőre (4:3 oldalarány)</PresentationFormat>
  <Paragraphs>14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Office-téma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User</cp:lastModifiedBy>
  <cp:revision>44</cp:revision>
  <dcterms:created xsi:type="dcterms:W3CDTF">2014-11-20T22:39:56Z</dcterms:created>
  <dcterms:modified xsi:type="dcterms:W3CDTF">2020-03-07T10:53:51Z</dcterms:modified>
</cp:coreProperties>
</file>