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6" r:id="rId4"/>
    <p:sldId id="267" r:id="rId5"/>
    <p:sldId id="277" r:id="rId6"/>
    <p:sldId id="268" r:id="rId7"/>
    <p:sldId id="278" r:id="rId8"/>
    <p:sldId id="269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2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2017. 09. 30.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Kiválasztottál, új szívet adtál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ismertesd meg velem útjaidat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Vezess engem Szellemed által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hogy hirdethessem a Te nagy Nevedet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</a:p>
        </p:txBody>
      </p:sp>
    </p:spTree>
    <p:extLst>
      <p:ext uri="{BB962C8B-B14F-4D97-AF65-F5344CB8AC3E}">
        <p14:creationId xmlns:p14="http://schemas.microsoft.com/office/powerpoint/2010/main" val="111010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Oltalmam vagy, pajzsom és váram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 </a:t>
            </a:r>
            <a:r>
              <a:rPr lang="hu-HU" b="1" dirty="0" err="1">
                <a:solidFill>
                  <a:schemeClr val="bg1"/>
                </a:solidFill>
              </a:rPr>
              <a:t>tartasz</a:t>
            </a:r>
            <a:r>
              <a:rPr lang="hu-HU" b="1" dirty="0">
                <a:solidFill>
                  <a:schemeClr val="bg1"/>
                </a:solidFill>
              </a:rPr>
              <a:t> meg, tudom, közel vagy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Minden utam két kezedben van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Maradj velem, légy mindig enyém</a:t>
            </a:r>
          </a:p>
        </p:txBody>
      </p:sp>
    </p:spTree>
    <p:extLst>
      <p:ext uri="{BB962C8B-B14F-4D97-AF65-F5344CB8AC3E}">
        <p14:creationId xmlns:p14="http://schemas.microsoft.com/office/powerpoint/2010/main" val="227679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</a:p>
        </p:txBody>
      </p:sp>
    </p:spTree>
    <p:extLst>
      <p:ext uri="{BB962C8B-B14F-4D97-AF65-F5344CB8AC3E}">
        <p14:creationId xmlns:p14="http://schemas.microsoft.com/office/powerpoint/2010/main" val="178151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//:Vezess drága Szent Szellem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 igazság ösvényére,://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legyek fény!</a:t>
            </a:r>
          </a:p>
        </p:txBody>
      </p:sp>
    </p:spTree>
    <p:extLst>
      <p:ext uri="{BB962C8B-B14F-4D97-AF65-F5344CB8AC3E}">
        <p14:creationId xmlns:p14="http://schemas.microsoft.com/office/powerpoint/2010/main" val="244260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Ragadj </a:t>
            </a:r>
            <a:r>
              <a:rPr lang="hu-HU" b="1" dirty="0" err="1">
                <a:solidFill>
                  <a:schemeClr val="bg1"/>
                </a:solidFill>
              </a:rPr>
              <a:t>magaddal</a:t>
            </a:r>
            <a:r>
              <a:rPr lang="hu-HU" b="1" dirty="0">
                <a:solidFill>
                  <a:schemeClr val="bg1"/>
                </a:solidFill>
              </a:rPr>
              <a:t>, minden nap,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kérlek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 fel szent trónod elé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Hadd lakhassam házadban</a:t>
            </a:r>
          </a:p>
        </p:txBody>
      </p:sp>
    </p:spTree>
    <p:extLst>
      <p:ext uri="{BB962C8B-B14F-4D97-AF65-F5344CB8AC3E}">
        <p14:creationId xmlns:p14="http://schemas.microsoft.com/office/powerpoint/2010/main" val="75395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</Words>
  <Application>Microsoft Office PowerPoint</Application>
  <PresentationFormat>Diavetítés a képernyőre (4:3 oldalarány)</PresentationFormat>
  <Paragraphs>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PowerPoint-bemutató</vt:lpstr>
      <vt:lpstr>Kiválasztottál, új szívet adtál ismertesd meg velem útjaidat Vezess engem Szellemed által hogy hirdethessem a Te nagy Nevedet</vt:lpstr>
      <vt:lpstr>Ragadj magaddal, minden nap, úgy kérlek Emelj fel szent trónod elé Hadd lakhassam házadban Ragadj magaddal, minden nap, úgy kérlek Emelj fel szent trónod elé Hadd lakhassam házadban</vt:lpstr>
      <vt:lpstr>Oltalmam vagy, pajzsom és váram Te tartasz meg, tudom, közel vagy Minden utam két kezedben van Maradj velem, légy mindig enyém</vt:lpstr>
      <vt:lpstr>Ragadj magaddal, minden nap, úgy kérlek Emelj fel szent trónod elé Hadd lakhassam házadban Ragadj magaddal, minden nap, úgy kérlek Emelj fel szent trónod elé Hadd lakhassam házadban</vt:lpstr>
      <vt:lpstr>//:Vezess drága Szent Szellem Az igazság ösvényére,:// hadd legyek fény!</vt:lpstr>
      <vt:lpstr>Ragadj magaddal, minden nap, úgy kérlek Emelj fel szent trónod elé Hadd lakhassam házadban Ragadj magaddal, minden nap, úgy kérlek Emelj fel szent trónod elé Hadd lakhassam házadban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29</cp:revision>
  <dcterms:created xsi:type="dcterms:W3CDTF">2012-12-01T08:11:11Z</dcterms:created>
  <dcterms:modified xsi:type="dcterms:W3CDTF">2017-09-30T09:29:15Z</dcterms:modified>
</cp:coreProperties>
</file>