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0" r:id="rId3"/>
    <p:sldId id="270" r:id="rId4"/>
    <p:sldId id="275" r:id="rId5"/>
    <p:sldId id="271" r:id="rId6"/>
    <p:sldId id="276" r:id="rId7"/>
    <p:sldId id="272" r:id="rId8"/>
    <p:sldId id="277" r:id="rId9"/>
    <p:sldId id="27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4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Itt van az Úr énekeljünk örömmel,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örömmel, örömmel!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Testvéreim énekeljünk örömmel,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az Úr jött közénk el!</a:t>
            </a:r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Ne aggódjatok tovább,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Hisz velünk az Úr már.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Ki békét keres szívének,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Rátalál az </a:t>
            </a:r>
            <a:r>
              <a:rPr lang="hu-HU" b="1" dirty="0" err="1">
                <a:solidFill>
                  <a:schemeClr val="bg1"/>
                </a:solidFill>
              </a:rPr>
              <a:t>Úrnál</a:t>
            </a:r>
            <a:r>
              <a:rPr lang="hu-HU" b="1" dirty="0">
                <a:solidFill>
                  <a:schemeClr val="bg1"/>
                </a:solidFill>
              </a:rPr>
              <a:t>.</a:t>
            </a: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Itt van az Úr énekeljünk örömmel,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örömmel, örömmel!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Testvéreim énekeljünk örömmel,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az Úr jött közénk el!</a:t>
            </a:r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Ha sóhajt felé imád,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 mindig figyel rád.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 mért nem hiszel </a:t>
            </a:r>
            <a:r>
              <a:rPr lang="hu-HU" b="1" dirty="0" err="1">
                <a:solidFill>
                  <a:schemeClr val="bg1"/>
                </a:solidFill>
              </a:rPr>
              <a:t>szavának</a:t>
            </a:r>
            <a:r>
              <a:rPr lang="hu-HU" b="1" dirty="0">
                <a:solidFill>
                  <a:schemeClr val="bg1"/>
                </a:solidFill>
              </a:rPr>
              <a:t>?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Jöjj, kövesd tanácsát!</a:t>
            </a: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0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Itt van az Úr énekeljünk örömmel,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örömmel, örömmel!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Testvéreim énekeljünk örömmel,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az Úr jött közénk el!</a:t>
            </a:r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Az </a:t>
            </a:r>
            <a:r>
              <a:rPr lang="hu-HU" b="1" dirty="0" err="1">
                <a:solidFill>
                  <a:schemeClr val="bg1"/>
                </a:solidFill>
              </a:rPr>
              <a:t>Úrral</a:t>
            </a:r>
            <a:r>
              <a:rPr lang="hu-HU" b="1" dirty="0">
                <a:solidFill>
                  <a:schemeClr val="bg1"/>
                </a:solidFill>
              </a:rPr>
              <a:t> kötött szövetség,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Szent, örök barátság.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bajban, kínzó magányban,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Friss erőt bocsát rád!</a:t>
            </a:r>
          </a:p>
        </p:txBody>
      </p:sp>
    </p:spTree>
    <p:extLst>
      <p:ext uri="{BB962C8B-B14F-4D97-AF65-F5344CB8AC3E}">
        <p14:creationId xmlns:p14="http://schemas.microsoft.com/office/powerpoint/2010/main" val="10481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Itt van az Úr énekeljünk örömmel,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örömmel, örömmel!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Testvéreim énekeljünk örömmel,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az Úr jött közénk el!</a:t>
            </a:r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8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42</Words>
  <Application>Microsoft Office PowerPoint</Application>
  <PresentationFormat>Diavetítés a képernyőre (4:3 oldalarány)</PresentationFormat>
  <Paragraphs>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PowerPoint-bemutató</vt:lpstr>
      <vt:lpstr>Itt van az Úr énekeljünk örömmel,  örömmel, örömmel! Testvéreim énekeljünk örömmel, Mert az Úr jött közénk el!  </vt:lpstr>
      <vt:lpstr>Ne aggódjatok tovább, Hisz velünk az Úr már. Ki békét keres szívének, Rátalál az Úrnál. </vt:lpstr>
      <vt:lpstr>Itt van az Úr énekeljünk örömmel,  örömmel, örömmel! Testvéreim énekeljünk örömmel, Mert az Úr jött közénk el!  </vt:lpstr>
      <vt:lpstr>Ha sóhajt felé imád, Ő mindig figyel rád. Te mért nem hiszel szavának? Jöjj, kövesd tanácsát! </vt:lpstr>
      <vt:lpstr>Itt van az Úr énekeljünk örömmel,  örömmel, örömmel! Testvéreim énekeljünk örömmel, Mert az Úr jött közénk el!  </vt:lpstr>
      <vt:lpstr>Az Úrral kötött szövetség, Szent, örök barátság. A bajban, kínzó magányban, Friss erőt bocsát rád!</vt:lpstr>
      <vt:lpstr>Itt van az Úr énekeljünk örömmel,  örömmel, örömmel! Testvéreim énekeljünk örömmel, Mert az Úr jött közénk el!  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33</cp:revision>
  <dcterms:created xsi:type="dcterms:W3CDTF">2012-12-01T08:11:11Z</dcterms:created>
  <dcterms:modified xsi:type="dcterms:W3CDTF">2018-11-23T18:08:37Z</dcterms:modified>
</cp:coreProperties>
</file>