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0" r:id="rId3"/>
    <p:sldId id="269" r:id="rId4"/>
    <p:sldId id="270" r:id="rId5"/>
    <p:sldId id="271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2019. 05. 05.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2019. 05. 05.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2019. 05. 05.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2019. 05. 05.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2019. 05. 05.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2019. 05. 05.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2019. 05. 05.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2019. 05. 05.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2019. 05. 05.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2019. 05. 05.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2019. 05. 05.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7F1F7-8245-4857-9392-D3B6BB861458}" type="datetimeFigureOut">
              <a:rPr lang="hu-HU" smtClean="0"/>
              <a:pPr/>
              <a:t>2019. 05. 05.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endParaRPr lang="hu-HU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525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Istenem, nem értem, 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hogyan létezhettem nélküled,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Nem ismerve a kegyelmed és 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féltő </a:t>
            </a:r>
            <a:r>
              <a:rPr lang="hu-HU" b="1" dirty="0" err="1">
                <a:solidFill>
                  <a:schemeClr val="bg1"/>
                </a:solidFill>
              </a:rPr>
              <a:t>szereteted</a:t>
            </a:r>
            <a:r>
              <a:rPr lang="hu-HU" b="1" dirty="0">
                <a:solidFill>
                  <a:schemeClr val="bg1"/>
                </a:solidFill>
              </a:rPr>
              <a:t>.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De te gyermekeddé fogadtál, 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új életet ajándékoztál,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Nem kínoz már a félelem, 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mert mindig itt vagy velem!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br>
              <a:rPr lang="hu-HU" b="1">
                <a:solidFill>
                  <a:schemeClr val="bg1"/>
                </a:solidFill>
              </a:rPr>
            </a:br>
            <a:br>
              <a:rPr lang="hu-HU" b="1">
                <a:solidFill>
                  <a:schemeClr val="bg1"/>
                </a:solidFill>
              </a:rPr>
            </a:br>
            <a:r>
              <a:rPr lang="hu-HU" b="1">
                <a:solidFill>
                  <a:schemeClr val="bg1"/>
                </a:solidFill>
              </a:rPr>
              <a:t>//: </a:t>
            </a:r>
            <a:r>
              <a:rPr lang="hu-HU" b="1" dirty="0">
                <a:solidFill>
                  <a:schemeClr val="bg1"/>
                </a:solidFill>
              </a:rPr>
              <a:t>Áldom nagy kegyelmed,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   Téged ünnepellek,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   Téged és senki mást,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   amíg csak élek!  ://</a:t>
            </a:r>
          </a:p>
        </p:txBody>
      </p:sp>
    </p:spTree>
    <p:extLst>
      <p:ext uri="{BB962C8B-B14F-4D97-AF65-F5344CB8AC3E}">
        <p14:creationId xmlns:p14="http://schemas.microsoft.com/office/powerpoint/2010/main" val="51772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r>
              <a:rPr lang="hu-HU" b="1" dirty="0" err="1">
                <a:solidFill>
                  <a:schemeClr val="bg1"/>
                </a:solidFill>
              </a:rPr>
              <a:t>Szereteted</a:t>
            </a:r>
            <a:r>
              <a:rPr lang="hu-HU" b="1" dirty="0">
                <a:solidFill>
                  <a:schemeClr val="bg1"/>
                </a:solidFill>
              </a:rPr>
              <a:t> oly jó nekem,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Hatalmas vagy, én Istenem.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Céltalan az én életem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Nélküled, Uram.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>
                <a:solidFill>
                  <a:schemeClr val="bg1"/>
                </a:solidFill>
              </a:rPr>
              <a:t>Mert </a:t>
            </a:r>
            <a:r>
              <a:rPr lang="hu-HU" b="1" dirty="0">
                <a:solidFill>
                  <a:schemeClr val="bg1"/>
                </a:solidFill>
              </a:rPr>
              <a:t>fiad vagyok, hála neked,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megújul a </a:t>
            </a:r>
            <a:r>
              <a:rPr lang="hu-HU" b="1" dirty="0" err="1">
                <a:solidFill>
                  <a:schemeClr val="bg1"/>
                </a:solidFill>
              </a:rPr>
              <a:t>szereteted</a:t>
            </a:r>
            <a:r>
              <a:rPr lang="hu-HU" b="1" dirty="0">
                <a:solidFill>
                  <a:schemeClr val="bg1"/>
                </a:solidFill>
              </a:rPr>
              <a:t>.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Engem soha el nem hagytál,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Uram, mindig közel voltál.</a:t>
            </a:r>
          </a:p>
        </p:txBody>
      </p:sp>
    </p:spTree>
    <p:extLst>
      <p:ext uri="{BB962C8B-B14F-4D97-AF65-F5344CB8AC3E}">
        <p14:creationId xmlns:p14="http://schemas.microsoft.com/office/powerpoint/2010/main" val="3184786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br>
              <a:rPr lang="hu-HU" b="1" dirty="0">
                <a:solidFill>
                  <a:schemeClr val="bg1"/>
                </a:solidFill>
              </a:rPr>
            </a:b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//: Hála, magasztalás,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áldás, dicsőítés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Néki, hisz Ő az Úr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és Ő a Király://</a:t>
            </a:r>
          </a:p>
        </p:txBody>
      </p:sp>
    </p:spTree>
    <p:extLst>
      <p:ext uri="{BB962C8B-B14F-4D97-AF65-F5344CB8AC3E}">
        <p14:creationId xmlns:p14="http://schemas.microsoft.com/office/powerpoint/2010/main" val="2677766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10</Words>
  <Application>Microsoft Office PowerPoint</Application>
  <PresentationFormat>Diavetítés a képernyőre (4:3 oldalarány)</PresentationFormat>
  <Paragraphs>4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Office-téma</vt:lpstr>
      <vt:lpstr>PowerPoint-bemutató</vt:lpstr>
      <vt:lpstr>Istenem, nem értem,  hogyan létezhettem nélküled, Nem ismerve a kegyelmed és  féltő szereteted. De te gyermekeddé fogadtál,  új életet ajándékoztál, Nem kínoz már a félelem,  mert mindig itt vagy velem!</vt:lpstr>
      <vt:lpstr>  //: Áldom nagy kegyelmed,    Téged ünnepellek,    Téged és senki mást,    amíg csak élek!  ://</vt:lpstr>
      <vt:lpstr>Szereteted oly jó nekem, Hatalmas vagy, én Istenem. Céltalan az én életem Nélküled, Uram. Mert fiad vagyok, hála neked, megújul a szereteted. Engem soha el nem hagytál, Uram, mindig közel voltál.</vt:lpstr>
      <vt:lpstr>  //: Hála, magasztalás, áldás, dicsőítés Néki, hisz Ő az Úr és Ő a Király://</vt:lpstr>
    </vt:vector>
  </TitlesOfParts>
  <Company>BSAFTPZ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 első vasárnapja</dc:title>
  <dc:creator>Laci</dc:creator>
  <cp:lastModifiedBy>User</cp:lastModifiedBy>
  <cp:revision>32</cp:revision>
  <dcterms:created xsi:type="dcterms:W3CDTF">2012-12-01T08:11:11Z</dcterms:created>
  <dcterms:modified xsi:type="dcterms:W3CDTF">2019-05-05T18:56:47Z</dcterms:modified>
</cp:coreProperties>
</file>