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/>
              <a:t>I-124</a:t>
            </a:r>
            <a:endParaRPr lang="hu-HU" sz="12000" b="1" dirty="0"/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5395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 smtClean="0"/>
              <a:t>Valami véget ér,</a:t>
            </a:r>
            <a:br>
              <a:rPr lang="hu-HU" sz="4800" b="1" dirty="0" smtClean="0"/>
            </a:br>
            <a:r>
              <a:rPr lang="hu-HU" sz="4800" b="1" dirty="0" smtClean="0"/>
              <a:t>kezdődik más talán,</a:t>
            </a:r>
            <a:br>
              <a:rPr lang="hu-HU" sz="4800" b="1" dirty="0" smtClean="0"/>
            </a:br>
            <a:r>
              <a:rPr lang="hu-HU" sz="4800" b="1" dirty="0" smtClean="0"/>
              <a:t>látod, megyünk az élet sivatagán,</a:t>
            </a:r>
            <a:br>
              <a:rPr lang="hu-HU" sz="4800" b="1" dirty="0" smtClean="0"/>
            </a:br>
            <a:r>
              <a:rPr lang="hu-HU" sz="4800" b="1" dirty="0" smtClean="0"/>
              <a:t>gyere, mert lépni muszáj!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</a:t>
            </a:r>
            <a:r>
              <a:rPr lang="hu-HU" sz="2800" dirty="0" smtClean="0">
                <a:solidFill>
                  <a:srgbClr val="6D6D6D"/>
                </a:solidFill>
              </a:rPr>
              <a:t>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 smtClean="0"/>
              <a:t>Szinte hallom, újra hallom,</a:t>
            </a:r>
            <a:br>
              <a:rPr lang="hu-HU" sz="4800" b="1" dirty="0" smtClean="0"/>
            </a:br>
            <a:r>
              <a:rPr lang="hu-HU" sz="4800" b="1" dirty="0" smtClean="0"/>
              <a:t>szól a régóta vándorlók dala,</a:t>
            </a:r>
            <a:br>
              <a:rPr lang="hu-HU" sz="4800" b="1" dirty="0" smtClean="0"/>
            </a:br>
            <a:r>
              <a:rPr lang="hu-HU" sz="4800" b="1" dirty="0" smtClean="0"/>
              <a:t>minden délben, minden éjjel </a:t>
            </a:r>
            <a:br>
              <a:rPr lang="hu-HU" sz="4800" b="1" dirty="0" smtClean="0"/>
            </a:br>
            <a:r>
              <a:rPr lang="hu-HU" sz="4800" b="1" dirty="0" smtClean="0"/>
              <a:t>hallom, hogy zeng a dallama.</a:t>
            </a:r>
            <a:br>
              <a:rPr lang="hu-HU" sz="4800" b="1" dirty="0" smtClean="0"/>
            </a:b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/2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 smtClean="0"/>
              <a:t>Néha sötétség vár, </a:t>
            </a:r>
            <a:br>
              <a:rPr lang="hu-HU" sz="4800" b="1" dirty="0" smtClean="0"/>
            </a:br>
            <a:r>
              <a:rPr lang="hu-HU" sz="4800" b="1" dirty="0" smtClean="0"/>
              <a:t>arcunkba fúj a szél,</a:t>
            </a:r>
            <a:br>
              <a:rPr lang="hu-HU" sz="4800" b="1" dirty="0" smtClean="0"/>
            </a:br>
            <a:r>
              <a:rPr lang="hu-HU" sz="4800" b="1" dirty="0" smtClean="0"/>
              <a:t>de bátran megyünk, </a:t>
            </a:r>
            <a:br>
              <a:rPr lang="hu-HU" sz="4800" b="1" dirty="0" smtClean="0"/>
            </a:br>
            <a:r>
              <a:rPr lang="hu-HU" sz="4800" b="1" dirty="0" smtClean="0"/>
              <a:t>lábunk egyszerre lép, </a:t>
            </a:r>
            <a:br>
              <a:rPr lang="hu-HU" sz="4800" b="1" dirty="0" smtClean="0"/>
            </a:br>
            <a:r>
              <a:rPr lang="hu-HU" sz="4800" b="1" dirty="0" smtClean="0"/>
              <a:t>Istenünk eszközeként!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/3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/>
              <a:t>Szinte hallom, újra hallom,</a:t>
            </a:r>
            <a:br>
              <a:rPr lang="hu-HU" sz="4800" b="1" dirty="0"/>
            </a:br>
            <a:r>
              <a:rPr lang="hu-HU" sz="4800" b="1" dirty="0"/>
              <a:t>szól a régóta vándorlók dala,</a:t>
            </a:r>
            <a:br>
              <a:rPr lang="hu-HU" sz="4800" b="1" dirty="0"/>
            </a:br>
            <a:r>
              <a:rPr lang="hu-HU" sz="4800" b="1" dirty="0"/>
              <a:t>minden délben, minden éjjel </a:t>
            </a:r>
            <a:br>
              <a:rPr lang="hu-HU" sz="4800" b="1" dirty="0"/>
            </a:br>
            <a:r>
              <a:rPr lang="hu-HU" sz="4800" b="1" dirty="0"/>
              <a:t>hallom, hogy zeng a dallama.</a:t>
            </a:r>
            <a:br>
              <a:rPr lang="hu-HU" sz="4800" b="1" dirty="0"/>
            </a:b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/4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2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 smtClean="0"/>
              <a:t>Sokan megálltak már,</a:t>
            </a:r>
            <a:br>
              <a:rPr lang="hu-HU" sz="4800" b="1" dirty="0" smtClean="0"/>
            </a:br>
            <a:r>
              <a:rPr lang="hu-HU" sz="4800" b="1" dirty="0" smtClean="0"/>
              <a:t>elég volt a beszéd,</a:t>
            </a:r>
            <a:br>
              <a:rPr lang="hu-HU" sz="4800" b="1" dirty="0" smtClean="0"/>
            </a:br>
            <a:r>
              <a:rPr lang="hu-HU" sz="4800" b="1" dirty="0" smtClean="0"/>
              <a:t>egész életünk itt a keresztre néz,</a:t>
            </a:r>
            <a:br>
              <a:rPr lang="hu-HU" sz="4800" b="1" dirty="0" smtClean="0"/>
            </a:br>
            <a:r>
              <a:rPr lang="hu-HU" sz="4800" b="1" dirty="0" smtClean="0"/>
              <a:t>értjük már üzenetét!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/5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4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 anchor="t">
            <a:noAutofit/>
          </a:bodyPr>
          <a:lstStyle/>
          <a:p>
            <a:pPr algn="l"/>
            <a:r>
              <a:rPr lang="hu-HU" b="1" dirty="0"/>
              <a:t>Szinte hallom, újra hallom,</a:t>
            </a:r>
            <a:br>
              <a:rPr lang="hu-HU" b="1" dirty="0"/>
            </a:br>
            <a:r>
              <a:rPr lang="hu-HU" b="1" dirty="0"/>
              <a:t>szól a régóta vándorlók dala,</a:t>
            </a:r>
            <a:br>
              <a:rPr lang="hu-HU" b="1" dirty="0"/>
            </a:br>
            <a:r>
              <a:rPr lang="hu-HU" b="1" dirty="0"/>
              <a:t>minden délben, minden éjjel </a:t>
            </a:r>
            <a:br>
              <a:rPr lang="hu-HU" b="1" dirty="0"/>
            </a:br>
            <a:r>
              <a:rPr lang="hu-HU" b="1" dirty="0"/>
              <a:t>hallom, hogy zeng a dallama.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/6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2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 smtClean="0"/>
              <a:t>Aki sír, ne sírjon, </a:t>
            </a:r>
            <a:br>
              <a:rPr lang="hu-HU" sz="4800" b="1" dirty="0" smtClean="0"/>
            </a:br>
            <a:r>
              <a:rPr lang="hu-HU" sz="4800" b="1" dirty="0" smtClean="0"/>
              <a:t>emeld a fáradtat,</a:t>
            </a:r>
            <a:br>
              <a:rPr lang="hu-HU" sz="4800" b="1" dirty="0" smtClean="0"/>
            </a:br>
            <a:r>
              <a:rPr lang="hu-HU" sz="4800" b="1" dirty="0" smtClean="0"/>
              <a:t>hiszen minden nap itt van, </a:t>
            </a:r>
            <a:br>
              <a:rPr lang="hu-HU" sz="4800" b="1" dirty="0" smtClean="0"/>
            </a:br>
            <a:r>
              <a:rPr lang="hu-HU" sz="4800" b="1" dirty="0" smtClean="0"/>
              <a:t>velünk marad,</a:t>
            </a:r>
            <a:br>
              <a:rPr lang="hu-HU" sz="4800" b="1" dirty="0" smtClean="0"/>
            </a:br>
            <a:r>
              <a:rPr lang="hu-HU" sz="4800" b="1" dirty="0" smtClean="0"/>
              <a:t>újra szóljon ez a dal!</a:t>
            </a:r>
            <a:br>
              <a:rPr lang="hu-HU" sz="4800" b="1" dirty="0" smtClean="0"/>
            </a:b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</a:t>
            </a:r>
            <a:r>
              <a:rPr lang="hu-HU" sz="2800" dirty="0" smtClean="0">
                <a:solidFill>
                  <a:srgbClr val="6D6D6D"/>
                </a:solidFill>
              </a:rPr>
              <a:t>7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9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/>
              <a:t>Szinte hallom, újra hallom,</a:t>
            </a:r>
            <a:br>
              <a:rPr lang="hu-HU" b="1" dirty="0"/>
            </a:br>
            <a:r>
              <a:rPr lang="hu-HU" b="1" dirty="0"/>
              <a:t>szól a régóta vándorlók dala,</a:t>
            </a:r>
            <a:br>
              <a:rPr lang="hu-HU" b="1" dirty="0"/>
            </a:br>
            <a:r>
              <a:rPr lang="hu-HU" b="1" dirty="0"/>
              <a:t>minden délben, minden éjjel </a:t>
            </a:r>
            <a:br>
              <a:rPr lang="hu-HU" b="1" dirty="0"/>
            </a:br>
            <a:r>
              <a:rPr lang="hu-HU" b="1" dirty="0"/>
              <a:t>hallom, hogy zeng a dallama.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124</a:t>
            </a:r>
            <a:r>
              <a:rPr lang="hu-HU" sz="2800" dirty="0" smtClean="0">
                <a:solidFill>
                  <a:srgbClr val="6D6D6D"/>
                </a:solidFill>
              </a:rPr>
              <a:t>. Valami véget ér /8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99</Words>
  <Application>Microsoft Office PowerPoint</Application>
  <PresentationFormat>Diavetítés a képernyőre (4:3 oldalarány)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I-124</vt:lpstr>
      <vt:lpstr>Valami véget ér, kezdődik más talán, látod, megyünk az élet sivatagán, gyere, mert lépni muszáj!</vt:lpstr>
      <vt:lpstr>Szinte hallom, újra hallom, szól a régóta vándorlók dala, minden délben, minden éjjel  hallom, hogy zeng a dallama. </vt:lpstr>
      <vt:lpstr>Néha sötétség vár,  arcunkba fúj a szél, de bátran megyünk,  lábunk egyszerre lép,  Istenünk eszközeként!</vt:lpstr>
      <vt:lpstr>Szinte hallom, újra hallom, szól a régóta vándorlók dala, minden délben, minden éjjel  hallom, hogy zeng a dallama. </vt:lpstr>
      <vt:lpstr>Sokan megálltak már, elég volt a beszéd, egész életünk itt a keresztre néz, értjük már üzenetét!</vt:lpstr>
      <vt:lpstr>Szinte hallom, újra hallom, szól a régóta vándorlók dala, minden délben, minden éjjel  hallom, hogy zeng a dallama. </vt:lpstr>
      <vt:lpstr>Aki sír, ne sírjon,  emeld a fáradtat, hiszen minden nap itt van,  velünk marad, újra szóljon ez a dal! </vt:lpstr>
      <vt:lpstr>Szinte hallom, újra hallom, szól a régóta vándorlók dala, minden délben, minden éjjel  hallom, hogy zeng a dallama. </vt:lpstr>
      <vt:lpstr>10.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28</cp:revision>
  <dcterms:created xsi:type="dcterms:W3CDTF">2012-12-01T08:11:11Z</dcterms:created>
  <dcterms:modified xsi:type="dcterms:W3CDTF">2015-11-21T23:20:26Z</dcterms:modified>
</cp:coreProperties>
</file>