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I-119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Uram, megvizsgáltál engem,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ismered minden léptemet.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Elöl és hátul körülzártál engem,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felettem tartod kezedet.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Még a számon sincs a szó,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immár egészen érted azt,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Hová menjek Szellemedtől,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és a Te orcád elől hová fussak</a:t>
            </a:r>
            <a:r>
              <a:rPr lang="hu-HU" altLang="hu-HU" sz="4800" b="1" dirty="0" smtClean="0">
                <a:latin typeface="Comic Sans MS" pitchFamily="66" charset="0"/>
              </a:rPr>
              <a:t>?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119</a:t>
            </a:r>
            <a:r>
              <a:rPr lang="hu-HU" sz="2800" dirty="0" smtClean="0">
                <a:solidFill>
                  <a:srgbClr val="6D6D6D"/>
                </a:solidFill>
              </a:rPr>
              <a:t>. Uram, megvizsgáltál engem </a:t>
            </a:r>
            <a:r>
              <a:rPr lang="hu-HU" sz="2800" dirty="0" smtClean="0">
                <a:solidFill>
                  <a:srgbClr val="6D6D6D"/>
                </a:solidFill>
              </a:rPr>
              <a:t>/1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Ha a mennybe szállok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fel,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Te </a:t>
            </a:r>
            <a:r>
              <a:rPr lang="hu-HU" altLang="hu-HU" sz="4800" b="1" dirty="0">
                <a:solidFill>
                  <a:schemeClr val="bg1"/>
                </a:solidFill>
              </a:rPr>
              <a:t>ott vagy,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Ha a </a:t>
            </a:r>
            <a:r>
              <a:rPr lang="hu-HU" altLang="hu-HU" sz="4800" b="1" dirty="0" err="1" smtClean="0">
                <a:solidFill>
                  <a:schemeClr val="bg1"/>
                </a:solidFill>
              </a:rPr>
              <a:t>Seolban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 </a:t>
            </a:r>
            <a:r>
              <a:rPr lang="hu-HU" altLang="hu-HU" sz="4800" b="1" dirty="0">
                <a:solidFill>
                  <a:schemeClr val="bg1"/>
                </a:solidFill>
              </a:rPr>
              <a:t>vetek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ágyat</a:t>
            </a:r>
            <a:r>
              <a:rPr lang="hu-HU" altLang="hu-HU" sz="4800" b="1" smtClean="0">
                <a:solidFill>
                  <a:schemeClr val="bg1"/>
                </a:solidFill>
              </a:rPr>
              <a:t>, </a:t>
            </a:r>
            <a:r>
              <a:rPr lang="hu-HU" altLang="hu-HU" sz="4800" b="1" smtClean="0">
                <a:solidFill>
                  <a:schemeClr val="bg1"/>
                </a:solidFill>
              </a:rPr>
              <a:t/>
            </a:r>
            <a:br>
              <a:rPr lang="hu-HU" altLang="hu-HU" sz="4800" b="1" smtClean="0">
                <a:solidFill>
                  <a:schemeClr val="bg1"/>
                </a:solidFill>
              </a:rPr>
            </a:br>
            <a:r>
              <a:rPr lang="hu-HU" altLang="hu-HU" sz="4800" b="1" smtClean="0">
                <a:solidFill>
                  <a:schemeClr val="bg1"/>
                </a:solidFill>
              </a:rPr>
              <a:t>jelen </a:t>
            </a:r>
            <a:r>
              <a:rPr lang="hu-HU" altLang="hu-HU" sz="4800" b="1" dirty="0">
                <a:solidFill>
                  <a:schemeClr val="bg1"/>
                </a:solidFill>
              </a:rPr>
              <a:t>vagy, 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Hajnal szárnyaira kelnék,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a tenger túlsó szélére szállnék,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A Te kezed vezérelne engem,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a Te jobb kezed fogna engem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.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</a:rPr>
              <a:t>119</a:t>
            </a:r>
            <a:r>
              <a:rPr lang="hu-HU" sz="2800" dirty="0" smtClean="0">
                <a:solidFill>
                  <a:srgbClr val="6D6D6D"/>
                </a:solidFill>
              </a:rPr>
              <a:t>. Uram, megvizsgáltál engem /2</a:t>
            </a:r>
            <a:endParaRPr lang="hu-HU" sz="2800" dirty="0">
              <a:solidFill>
                <a:srgbClr val="6D6D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58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pPr algn="l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xmlns="" val="8905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28</Words>
  <Application>Microsoft Office PowerPoint</Application>
  <PresentationFormat>Diavetítés a képernyőre (4:3 oldalarány)</PresentationFormat>
  <Paragraphs>5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I-119</vt:lpstr>
      <vt:lpstr>Uram, megvizsgáltál engem, ismered minden léptemet. Elöl és hátul körülzártál engem, felettem tartod kezedet. Még a számon sincs a szó, immár egészen érted azt, Hová menjek Szellemedtől, és a Te orcád elől hová fussak?</vt:lpstr>
      <vt:lpstr>Ha a mennybe szállok fel,  Te ott vagy, Ha a Seolban vetek ágyat,  jelen vagy,  Hajnal szárnyaira kelnék, a tenger túlsó szélére szállnék, A Te kezed vezérelne engem, a Te jobb kezed fogna engem.</vt:lpstr>
      <vt:lpstr>4.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27</cp:revision>
  <dcterms:created xsi:type="dcterms:W3CDTF">2012-12-01T08:11:11Z</dcterms:created>
  <dcterms:modified xsi:type="dcterms:W3CDTF">2015-11-21T22:39:43Z</dcterms:modified>
</cp:coreProperties>
</file>