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I-116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//:Több erőt, több szeretetet,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Többet Tőled minden nap!://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116</a:t>
            </a:r>
            <a:r>
              <a:rPr lang="hu-HU" sz="2800" dirty="0" smtClean="0">
                <a:solidFill>
                  <a:srgbClr val="6D6D6D"/>
                </a:solidFill>
              </a:rPr>
              <a:t>. Több erőt /</a:t>
            </a:r>
            <a:r>
              <a:rPr lang="hu-HU" sz="2800" dirty="0" smtClean="0">
                <a:solidFill>
                  <a:srgbClr val="6D6D6D"/>
                </a:solidFill>
              </a:rPr>
              <a:t>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És teljes </a:t>
            </a:r>
            <a:r>
              <a:rPr lang="hu-HU" sz="4800" b="1" smtClean="0">
                <a:solidFill>
                  <a:schemeClr val="bg1"/>
                </a:solidFill>
              </a:rPr>
              <a:t>szívemből </a:t>
            </a:r>
            <a:r>
              <a:rPr lang="hu-HU" sz="4800" b="1" smtClean="0">
                <a:solidFill>
                  <a:schemeClr val="bg1"/>
                </a:solidFill>
              </a:rPr>
              <a:t/>
            </a:r>
            <a:br>
              <a:rPr lang="hu-HU" sz="4800" b="1" smtClean="0">
                <a:solidFill>
                  <a:schemeClr val="bg1"/>
                </a:solidFill>
              </a:rPr>
            </a:br>
            <a:r>
              <a:rPr lang="hu-HU" sz="4800" b="1" smtClean="0">
                <a:solidFill>
                  <a:schemeClr val="bg1"/>
                </a:solidFill>
              </a:rPr>
              <a:t>imádom </a:t>
            </a:r>
            <a:r>
              <a:rPr lang="hu-HU" sz="4800" b="1" dirty="0">
                <a:solidFill>
                  <a:schemeClr val="bg1"/>
                </a:solidFill>
              </a:rPr>
              <a:t>neved,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Az elmém </a:t>
            </a:r>
            <a:r>
              <a:rPr lang="hu-HU" sz="4800" b="1" smtClean="0">
                <a:solidFill>
                  <a:schemeClr val="bg1"/>
                </a:solidFill>
              </a:rPr>
              <a:t>meghajol </a:t>
            </a:r>
            <a:r>
              <a:rPr lang="hu-HU" sz="4800" b="1" smtClean="0">
                <a:solidFill>
                  <a:schemeClr val="bg1"/>
                </a:solidFill>
              </a:rPr>
              <a:t/>
            </a:r>
            <a:br>
              <a:rPr lang="hu-HU" sz="4800" b="1" smtClean="0">
                <a:solidFill>
                  <a:schemeClr val="bg1"/>
                </a:solidFill>
              </a:rPr>
            </a:br>
            <a:r>
              <a:rPr lang="hu-HU" sz="4800" b="1" smtClean="0">
                <a:solidFill>
                  <a:schemeClr val="bg1"/>
                </a:solidFill>
              </a:rPr>
              <a:t>és </a:t>
            </a:r>
            <a:r>
              <a:rPr lang="hu-HU" sz="4800" b="1" dirty="0">
                <a:solidFill>
                  <a:schemeClr val="bg1"/>
                </a:solidFill>
              </a:rPr>
              <a:t>hódol Neked,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teljes lényem </a:t>
            </a:r>
            <a:r>
              <a:rPr lang="hu-HU" sz="4800" b="1" dirty="0" smtClean="0">
                <a:solidFill>
                  <a:schemeClr val="bg1"/>
                </a:solidFill>
              </a:rPr>
              <a:t>Tiéd</a:t>
            </a:r>
            <a:r>
              <a:rPr lang="hu-HU" sz="4800" b="1" smtClean="0">
                <a:solidFill>
                  <a:schemeClr val="bg1"/>
                </a:solidFill>
              </a:rPr>
              <a:t>, </a:t>
            </a:r>
            <a:r>
              <a:rPr lang="hu-HU" sz="4800" b="1" smtClean="0">
                <a:solidFill>
                  <a:schemeClr val="bg1"/>
                </a:solidFill>
              </a:rPr>
              <a:t/>
            </a:r>
            <a:br>
              <a:rPr lang="hu-HU" sz="4800" b="1" smtClean="0">
                <a:solidFill>
                  <a:schemeClr val="bg1"/>
                </a:solidFill>
              </a:rPr>
            </a:br>
            <a:r>
              <a:rPr lang="hu-HU" sz="4800" b="1" smtClean="0">
                <a:solidFill>
                  <a:schemeClr val="bg1"/>
                </a:solidFill>
              </a:rPr>
              <a:t>rendelkezz </a:t>
            </a:r>
            <a:r>
              <a:rPr lang="hu-HU" sz="4800" b="1" dirty="0">
                <a:solidFill>
                  <a:schemeClr val="bg1"/>
                </a:solidFill>
              </a:rPr>
              <a:t>velem,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mert Te vagy az </a:t>
            </a:r>
            <a:r>
              <a:rPr lang="hu-HU" sz="4800" b="1" dirty="0" smtClean="0">
                <a:solidFill>
                  <a:schemeClr val="bg1"/>
                </a:solidFill>
              </a:rPr>
              <a:t>Úr, Te </a:t>
            </a:r>
            <a:r>
              <a:rPr lang="hu-HU" sz="4800" b="1" dirty="0">
                <a:solidFill>
                  <a:schemeClr val="bg1"/>
                </a:solidFill>
              </a:rPr>
              <a:t>vagy az Úr!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116</a:t>
            </a:r>
            <a:r>
              <a:rPr lang="hu-HU" sz="2800" dirty="0" smtClean="0">
                <a:solidFill>
                  <a:srgbClr val="6D6D6D"/>
                </a:solidFill>
              </a:rPr>
              <a:t>. Több erőt /</a:t>
            </a:r>
            <a:r>
              <a:rPr lang="hu-HU" sz="2800" dirty="0" smtClean="0">
                <a:solidFill>
                  <a:srgbClr val="6D6D6D"/>
                </a:solidFill>
              </a:rPr>
              <a:t>2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I-116</vt:lpstr>
      <vt:lpstr>//:Több erőt, több szeretetet, Többet Tőled minden nap!://</vt:lpstr>
      <vt:lpstr>És teljes szívemből  imádom neved, Az elmém meghajol  és hódol Neked, teljes lényem Tiéd,  rendelkezz velem, mert Te vagy az Úr, Te vagy az Úr!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27</cp:revision>
  <dcterms:created xsi:type="dcterms:W3CDTF">2012-12-01T08:11:11Z</dcterms:created>
  <dcterms:modified xsi:type="dcterms:W3CDTF">2015-11-21T22:31:01Z</dcterms:modified>
</cp:coreProperties>
</file>