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4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r>
              <a:rPr lang="hu-HU" sz="12000" b="1" dirty="0" smtClean="0">
                <a:solidFill>
                  <a:schemeClr val="bg1"/>
                </a:solidFill>
                <a:latin typeface="Calibri" pitchFamily="34" charset="0"/>
              </a:rPr>
              <a:t>I-091</a:t>
            </a:r>
            <a:endParaRPr lang="hu-HU" sz="12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sz="4800" b="1" dirty="0">
                <a:solidFill>
                  <a:schemeClr val="bg1"/>
                </a:solidFill>
              </a:rPr>
              <a:t>Te vagy a szívem </a:t>
            </a:r>
            <a:r>
              <a:rPr lang="hu-HU" sz="4800" b="1" dirty="0" smtClean="0">
                <a:solidFill>
                  <a:schemeClr val="bg1"/>
                </a:solidFill>
              </a:rPr>
              <a:t>királya,</a:t>
            </a:r>
            <a:br>
              <a:rPr lang="hu-HU" sz="4800" b="1" dirty="0" smtClean="0">
                <a:solidFill>
                  <a:schemeClr val="bg1"/>
                </a:solidFill>
              </a:rPr>
            </a:br>
            <a:r>
              <a:rPr lang="hu-HU" sz="4800" b="1" dirty="0" smtClean="0">
                <a:solidFill>
                  <a:schemeClr val="bg1"/>
                </a:solidFill>
              </a:rPr>
              <a:t>tiéd </a:t>
            </a:r>
            <a:r>
              <a:rPr lang="hu-HU" sz="4800" b="1" dirty="0">
                <a:solidFill>
                  <a:schemeClr val="bg1"/>
                </a:solidFill>
              </a:rPr>
              <a:t>mindenem,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Minden helyzetben </a:t>
            </a:r>
            <a:r>
              <a:rPr lang="hu-HU" sz="4800" b="1" dirty="0" smtClean="0">
                <a:solidFill>
                  <a:schemeClr val="bg1"/>
                </a:solidFill>
              </a:rPr>
              <a:t>sorsom</a:t>
            </a:r>
            <a:br>
              <a:rPr lang="hu-HU" sz="4800" b="1" dirty="0" smtClean="0">
                <a:solidFill>
                  <a:schemeClr val="bg1"/>
                </a:solidFill>
              </a:rPr>
            </a:br>
            <a:r>
              <a:rPr lang="hu-HU" sz="4800" b="1" dirty="0" smtClean="0">
                <a:solidFill>
                  <a:schemeClr val="bg1"/>
                </a:solidFill>
              </a:rPr>
              <a:t>kezedben</a:t>
            </a:r>
            <a:r>
              <a:rPr lang="hu-HU" sz="4800" b="1" dirty="0">
                <a:solidFill>
                  <a:schemeClr val="bg1"/>
                </a:solidFill>
              </a:rPr>
              <a:t>, Istenem.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Ha fájdalmak, </a:t>
            </a:r>
            <a:r>
              <a:rPr lang="hu-HU" sz="4800" b="1" dirty="0" smtClean="0">
                <a:solidFill>
                  <a:schemeClr val="bg1"/>
                </a:solidFill>
              </a:rPr>
              <a:t>könnyek, harcok </a:t>
            </a:r>
            <a:r>
              <a:rPr lang="hu-HU" sz="4800" b="1" dirty="0">
                <a:solidFill>
                  <a:schemeClr val="bg1"/>
                </a:solidFill>
              </a:rPr>
              <a:t>jönnek, tiéd vagyok,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Ha sötét van, </a:t>
            </a:r>
            <a:r>
              <a:rPr lang="hu-HU" sz="4800" b="1" dirty="0" smtClean="0">
                <a:solidFill>
                  <a:schemeClr val="bg1"/>
                </a:solidFill>
              </a:rPr>
              <a:t>fényed</a:t>
            </a:r>
            <a:br>
              <a:rPr lang="hu-HU" sz="4800" b="1" dirty="0" smtClean="0">
                <a:solidFill>
                  <a:schemeClr val="bg1"/>
                </a:solidFill>
              </a:rPr>
            </a:br>
            <a:r>
              <a:rPr lang="hu-HU" sz="4800" b="1" dirty="0" smtClean="0">
                <a:solidFill>
                  <a:schemeClr val="bg1"/>
                </a:solidFill>
              </a:rPr>
              <a:t>annál </a:t>
            </a:r>
            <a:r>
              <a:rPr lang="hu-HU" sz="4800" b="1" dirty="0">
                <a:solidFill>
                  <a:schemeClr val="bg1"/>
                </a:solidFill>
              </a:rPr>
              <a:t>erősebben ragyog</a:t>
            </a:r>
            <a:r>
              <a:rPr lang="hu-HU" sz="4800" b="1" dirty="0" smtClean="0">
                <a:solidFill>
                  <a:schemeClr val="bg1"/>
                </a:solidFill>
              </a:rPr>
              <a:t>.</a:t>
            </a:r>
            <a:endParaRPr lang="hu-HU" sz="4800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91. </a:t>
            </a:r>
            <a:r>
              <a:rPr lang="hu-HU" sz="2800" dirty="0" smtClean="0">
                <a:solidFill>
                  <a:srgbClr val="6D6D6D"/>
                </a:solidFill>
              </a:rPr>
              <a:t>Te vagy a szívem királya /1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sz="4800" b="1" dirty="0">
                <a:solidFill>
                  <a:schemeClr val="bg1"/>
                </a:solidFill>
              </a:rPr>
              <a:t>Segíts, hogy rád </a:t>
            </a:r>
            <a:r>
              <a:rPr lang="hu-HU" sz="4800" b="1" dirty="0" smtClean="0">
                <a:solidFill>
                  <a:schemeClr val="bg1"/>
                </a:solidFill>
              </a:rPr>
              <a:t>nézzek,</a:t>
            </a:r>
            <a:br>
              <a:rPr lang="hu-HU" sz="4800" b="1" dirty="0" smtClean="0">
                <a:solidFill>
                  <a:schemeClr val="bg1"/>
                </a:solidFill>
              </a:rPr>
            </a:br>
            <a:r>
              <a:rPr lang="hu-HU" sz="4800" b="1" dirty="0" smtClean="0">
                <a:solidFill>
                  <a:schemeClr val="bg1"/>
                </a:solidFill>
              </a:rPr>
              <a:t>s </a:t>
            </a:r>
            <a:r>
              <a:rPr lang="hu-HU" sz="4800" b="1" dirty="0">
                <a:solidFill>
                  <a:schemeClr val="bg1"/>
                </a:solidFill>
              </a:rPr>
              <a:t>nem </a:t>
            </a:r>
            <a:r>
              <a:rPr lang="hu-HU" sz="4800" b="1" dirty="0" smtClean="0">
                <a:solidFill>
                  <a:schemeClr val="bg1"/>
                </a:solidFill>
              </a:rPr>
              <a:t>arra, </a:t>
            </a:r>
            <a:r>
              <a:rPr lang="hu-HU" sz="4800" b="1" dirty="0">
                <a:solidFill>
                  <a:schemeClr val="bg1"/>
                </a:solidFill>
              </a:rPr>
              <a:t>mit érzek,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Vagy éppen milyen kedvem van,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Segíts hitben </a:t>
            </a:r>
            <a:r>
              <a:rPr lang="hu-HU" sz="4800" b="1" dirty="0" smtClean="0">
                <a:solidFill>
                  <a:schemeClr val="bg1"/>
                </a:solidFill>
              </a:rPr>
              <a:t>járnom,</a:t>
            </a:r>
            <a:br>
              <a:rPr lang="hu-HU" sz="4800" b="1" dirty="0" smtClean="0">
                <a:solidFill>
                  <a:schemeClr val="bg1"/>
                </a:solidFill>
              </a:rPr>
            </a:br>
            <a:r>
              <a:rPr lang="hu-HU" sz="4800" b="1" dirty="0" smtClean="0">
                <a:solidFill>
                  <a:schemeClr val="bg1"/>
                </a:solidFill>
              </a:rPr>
              <a:t>Istenem</a:t>
            </a:r>
            <a:r>
              <a:rPr lang="hu-HU" sz="4800" b="1" dirty="0">
                <a:solidFill>
                  <a:schemeClr val="bg1"/>
                </a:solidFill>
              </a:rPr>
              <a:t>, barátom,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Segíts rád bíznom magam</a:t>
            </a:r>
            <a:r>
              <a:rPr lang="hu-HU" sz="4800" b="1" dirty="0" smtClean="0">
                <a:solidFill>
                  <a:schemeClr val="bg1"/>
                </a:solidFill>
              </a:rPr>
              <a:t>.</a:t>
            </a:r>
            <a:endParaRPr lang="hu-HU" sz="4800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91. </a:t>
            </a:r>
            <a:r>
              <a:rPr lang="hu-HU" sz="2800" dirty="0" smtClean="0">
                <a:solidFill>
                  <a:srgbClr val="6D6D6D"/>
                </a:solidFill>
              </a:rPr>
              <a:t>Te vagy a szívem királya /2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45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sz="4800" b="1" dirty="0">
                <a:solidFill>
                  <a:schemeClr val="bg1"/>
                </a:solidFill>
              </a:rPr>
              <a:t>Méltó vagy rá, hogy érted éljek,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És életemmel rólad beszéljek.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Méltó vagy rá, hogy bízzak benned,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Mert nem engedsz el,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Nem engedsz el,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Soha nem engedsz el</a:t>
            </a:r>
            <a:r>
              <a:rPr lang="hu-HU" sz="4800" b="1" dirty="0" smtClean="0">
                <a:solidFill>
                  <a:schemeClr val="bg1"/>
                </a:solidFill>
              </a:rPr>
              <a:t>.</a:t>
            </a:r>
            <a:endParaRPr lang="hu-HU" sz="4800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91. </a:t>
            </a:r>
            <a:r>
              <a:rPr lang="hu-HU" sz="2800" dirty="0" smtClean="0">
                <a:solidFill>
                  <a:srgbClr val="6D6D6D"/>
                </a:solidFill>
              </a:rPr>
              <a:t>Te vagy a szívem királya /3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05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sz="4800" b="1" dirty="0">
                <a:solidFill>
                  <a:schemeClr val="bg1"/>
                </a:solidFill>
              </a:rPr>
              <a:t>Te vagy a szívem </a:t>
            </a:r>
            <a:r>
              <a:rPr lang="hu-HU" sz="4800" b="1" dirty="0" smtClean="0">
                <a:solidFill>
                  <a:schemeClr val="bg1"/>
                </a:solidFill>
              </a:rPr>
              <a:t>királya,</a:t>
            </a:r>
            <a:br>
              <a:rPr lang="hu-HU" sz="4800" b="1" dirty="0" smtClean="0">
                <a:solidFill>
                  <a:schemeClr val="bg1"/>
                </a:solidFill>
              </a:rPr>
            </a:br>
            <a:r>
              <a:rPr lang="hu-HU" sz="4800" b="1" dirty="0" smtClean="0">
                <a:solidFill>
                  <a:schemeClr val="bg1"/>
                </a:solidFill>
              </a:rPr>
              <a:t>tiéd </a:t>
            </a:r>
            <a:r>
              <a:rPr lang="hu-HU" sz="4800" b="1" dirty="0">
                <a:solidFill>
                  <a:schemeClr val="bg1"/>
                </a:solidFill>
              </a:rPr>
              <a:t>mindenem,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Minden helyzetben sorsom kezedben, Istenem.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A vihar hevében te őrzöd </a:t>
            </a:r>
            <a:r>
              <a:rPr lang="hu-HU" sz="4800" b="1" dirty="0" smtClean="0">
                <a:solidFill>
                  <a:schemeClr val="bg1"/>
                </a:solidFill>
              </a:rPr>
              <a:t>meg</a:t>
            </a:r>
            <a:br>
              <a:rPr lang="hu-HU" sz="4800" b="1" dirty="0" smtClean="0">
                <a:solidFill>
                  <a:schemeClr val="bg1"/>
                </a:solidFill>
              </a:rPr>
            </a:br>
            <a:r>
              <a:rPr lang="hu-HU" sz="4800" b="1" dirty="0" smtClean="0">
                <a:solidFill>
                  <a:schemeClr val="bg1"/>
                </a:solidFill>
              </a:rPr>
              <a:t>az </a:t>
            </a:r>
            <a:r>
              <a:rPr lang="hu-HU" sz="4800" b="1" dirty="0">
                <a:solidFill>
                  <a:schemeClr val="bg1"/>
                </a:solidFill>
              </a:rPr>
              <a:t>életem,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Szeretlek téged, te vagy </a:t>
            </a:r>
            <a:r>
              <a:rPr lang="hu-HU" sz="4800" b="1" dirty="0" smtClean="0">
                <a:solidFill>
                  <a:schemeClr val="bg1"/>
                </a:solidFill>
              </a:rPr>
              <a:t>erőm</a:t>
            </a:r>
            <a:br>
              <a:rPr lang="hu-HU" sz="4800" b="1" dirty="0" smtClean="0">
                <a:solidFill>
                  <a:schemeClr val="bg1"/>
                </a:solidFill>
              </a:rPr>
            </a:br>
            <a:r>
              <a:rPr lang="hu-HU" sz="4800" b="1" dirty="0" smtClean="0">
                <a:solidFill>
                  <a:schemeClr val="bg1"/>
                </a:solidFill>
              </a:rPr>
              <a:t>és </a:t>
            </a:r>
            <a:r>
              <a:rPr lang="hu-HU" sz="4800" b="1" dirty="0">
                <a:solidFill>
                  <a:schemeClr val="bg1"/>
                </a:solidFill>
              </a:rPr>
              <a:t>énekem</a:t>
            </a:r>
            <a:r>
              <a:rPr lang="hu-HU" sz="4800" b="1" dirty="0" smtClean="0">
                <a:solidFill>
                  <a:schemeClr val="bg1"/>
                </a:solidFill>
              </a:rPr>
              <a:t>.</a:t>
            </a:r>
            <a:endParaRPr lang="hu-HU" sz="4800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91. </a:t>
            </a:r>
            <a:r>
              <a:rPr lang="hu-HU" sz="2800" dirty="0" smtClean="0">
                <a:solidFill>
                  <a:srgbClr val="6D6D6D"/>
                </a:solidFill>
              </a:rPr>
              <a:t>Te vagy a szívem királya /4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32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Hűséges vagy – őrző </a:t>
            </a:r>
            <a:r>
              <a:rPr lang="hu-HU" b="1" dirty="0" smtClean="0">
                <a:solidFill>
                  <a:schemeClr val="bg1"/>
                </a:solidFill>
              </a:rPr>
              <a:t>kezed</a:t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nem </a:t>
            </a:r>
            <a:r>
              <a:rPr lang="hu-HU" b="1" dirty="0">
                <a:solidFill>
                  <a:schemeClr val="bg1"/>
                </a:solidFill>
              </a:rPr>
              <a:t>enged el.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Hűséges vagy – vezetsz </a:t>
            </a:r>
            <a:r>
              <a:rPr lang="hu-HU" b="1" dirty="0" smtClean="0">
                <a:solidFill>
                  <a:schemeClr val="bg1"/>
                </a:solidFill>
              </a:rPr>
              <a:t>engem</a:t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és </a:t>
            </a:r>
            <a:r>
              <a:rPr lang="hu-HU" b="1" dirty="0">
                <a:solidFill>
                  <a:schemeClr val="bg1"/>
                </a:solidFill>
              </a:rPr>
              <a:t>védelmezel.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Hűséges vagy – </a:t>
            </a:r>
            <a:r>
              <a:rPr lang="hu-HU" b="1" dirty="0" smtClean="0">
                <a:solidFill>
                  <a:schemeClr val="bg1"/>
                </a:solidFill>
              </a:rPr>
              <a:t>megvigasztalsz</a:t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és </a:t>
            </a:r>
            <a:r>
              <a:rPr lang="hu-HU" b="1" dirty="0">
                <a:solidFill>
                  <a:schemeClr val="bg1"/>
                </a:solidFill>
              </a:rPr>
              <a:t>fegyelmezel.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Nem engedsz el, nem engedsz </a:t>
            </a:r>
            <a:r>
              <a:rPr lang="hu-HU" b="1" dirty="0" smtClean="0">
                <a:solidFill>
                  <a:schemeClr val="bg1"/>
                </a:solidFill>
              </a:rPr>
              <a:t>el,</a:t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nem </a:t>
            </a:r>
            <a:r>
              <a:rPr lang="hu-HU" b="1" dirty="0">
                <a:solidFill>
                  <a:schemeClr val="bg1"/>
                </a:solidFill>
              </a:rPr>
              <a:t>engedsz el</a:t>
            </a:r>
            <a:r>
              <a:rPr lang="hu-HU" b="1" dirty="0" smtClean="0">
                <a:solidFill>
                  <a:schemeClr val="bg1"/>
                </a:solidFill>
              </a:rPr>
              <a:t>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91. </a:t>
            </a:r>
            <a:r>
              <a:rPr lang="hu-HU" sz="2800" dirty="0" smtClean="0">
                <a:solidFill>
                  <a:srgbClr val="6D6D6D"/>
                </a:solidFill>
              </a:rPr>
              <a:t>Te vagy a szívem királya /5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4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xmlns="" val="257423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77</Words>
  <Application>Microsoft Office PowerPoint</Application>
  <PresentationFormat>Diavetítés a képernyőre (4:3 oldalarány)</PresentationFormat>
  <Paragraphs>11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I-091</vt:lpstr>
      <vt:lpstr>Te vagy a szívem királya, tiéd mindenem, Minden helyzetben sorsom kezedben, Istenem. Ha fájdalmak, könnyek, harcok jönnek, tiéd vagyok, Ha sötét van, fényed annál erősebben ragyog.</vt:lpstr>
      <vt:lpstr>Segíts, hogy rád nézzek, s nem arra, mit érzek, Vagy éppen milyen kedvem van, Segíts hitben járnom, Istenem, barátom, Segíts rád bíznom magam.</vt:lpstr>
      <vt:lpstr>Méltó vagy rá, hogy érted éljek, És életemmel rólad beszéljek. Méltó vagy rá, hogy bízzak benned, Mert nem engedsz el, Nem engedsz el, Soha nem engedsz el.</vt:lpstr>
      <vt:lpstr>Te vagy a szívem királya, tiéd mindenem, Minden helyzetben sorsom kezedben, Istenem. A vihar hevében te őrzöd meg az életem, Szeretlek téged, te vagy erőm és énekem.</vt:lpstr>
      <vt:lpstr>Hűséges vagy – őrző kezed nem enged el. Hűséges vagy – vezetsz engem és védelmezel. Hűséges vagy – megvigasztalsz és fegyelmezel. Nem engedsz el, nem engedsz el, nem engedsz el.</vt:lpstr>
      <vt:lpstr>7. dia</vt:lpstr>
    </vt:vector>
  </TitlesOfParts>
  <Company>BSAFTPZ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Feri</cp:lastModifiedBy>
  <cp:revision>27</cp:revision>
  <dcterms:created xsi:type="dcterms:W3CDTF">2012-12-01T08:11:11Z</dcterms:created>
  <dcterms:modified xsi:type="dcterms:W3CDTF">2015-11-21T15:51:40Z</dcterms:modified>
</cp:coreProperties>
</file>