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1" r:id="rId3"/>
    <p:sldId id="262" r:id="rId4"/>
    <p:sldId id="263" r:id="rId5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-96" y="-6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7F1F7-8245-4857-9392-D3B6BB861458}" type="datetimeFigureOut">
              <a:rPr lang="hu-HU" smtClean="0"/>
              <a:pPr/>
              <a:t>2015.11.18.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13A9E-6DE5-426D-9924-8025074C411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7F1F7-8245-4857-9392-D3B6BB861458}" type="datetimeFigureOut">
              <a:rPr lang="hu-HU" smtClean="0"/>
              <a:pPr/>
              <a:t>2015.11.18.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13A9E-6DE5-426D-9924-8025074C411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7F1F7-8245-4857-9392-D3B6BB861458}" type="datetimeFigureOut">
              <a:rPr lang="hu-HU" smtClean="0"/>
              <a:pPr/>
              <a:t>2015.11.18.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13A9E-6DE5-426D-9924-8025074C411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7F1F7-8245-4857-9392-D3B6BB861458}" type="datetimeFigureOut">
              <a:rPr lang="hu-HU" smtClean="0"/>
              <a:pPr/>
              <a:t>2015.11.18.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13A9E-6DE5-426D-9924-8025074C411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7F1F7-8245-4857-9392-D3B6BB861458}" type="datetimeFigureOut">
              <a:rPr lang="hu-HU" smtClean="0"/>
              <a:pPr/>
              <a:t>2015.11.18.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13A9E-6DE5-426D-9924-8025074C411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7F1F7-8245-4857-9392-D3B6BB861458}" type="datetimeFigureOut">
              <a:rPr lang="hu-HU" smtClean="0"/>
              <a:pPr/>
              <a:t>2015.11.18.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13A9E-6DE5-426D-9924-8025074C411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7F1F7-8245-4857-9392-D3B6BB861458}" type="datetimeFigureOut">
              <a:rPr lang="hu-HU" smtClean="0"/>
              <a:pPr/>
              <a:t>2015.11.18.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13A9E-6DE5-426D-9924-8025074C411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7F1F7-8245-4857-9392-D3B6BB861458}" type="datetimeFigureOut">
              <a:rPr lang="hu-HU" smtClean="0"/>
              <a:pPr/>
              <a:t>2015.11.18.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13A9E-6DE5-426D-9924-8025074C411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7F1F7-8245-4857-9392-D3B6BB861458}" type="datetimeFigureOut">
              <a:rPr lang="hu-HU" smtClean="0"/>
              <a:pPr/>
              <a:t>2015.11.18.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13A9E-6DE5-426D-9924-8025074C411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7F1F7-8245-4857-9392-D3B6BB861458}" type="datetimeFigureOut">
              <a:rPr lang="hu-HU" smtClean="0"/>
              <a:pPr/>
              <a:t>2015.11.18.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13A9E-6DE5-426D-9924-8025074C411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7F1F7-8245-4857-9392-D3B6BB861458}" type="datetimeFigureOut">
              <a:rPr lang="hu-HU" smtClean="0"/>
              <a:pPr/>
              <a:t>2015.11.18.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13A9E-6DE5-426D-9924-8025074C411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27F1F7-8245-4857-9392-D3B6BB861458}" type="datetimeFigureOut">
              <a:rPr lang="hu-HU" smtClean="0"/>
              <a:pPr/>
              <a:t>2015.11.18.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013A9E-6DE5-426D-9924-8025074C4116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3933056"/>
          </a:xfrm>
        </p:spPr>
        <p:txBody>
          <a:bodyPr anchor="t">
            <a:noAutofit/>
          </a:bodyPr>
          <a:lstStyle/>
          <a:p>
            <a:pPr algn="l"/>
            <a:r>
              <a:rPr lang="hu-HU" b="1" dirty="0">
                <a:solidFill>
                  <a:schemeClr val="bg1"/>
                </a:solidFill>
              </a:rPr>
              <a:t>Nagy Király, Fenséges Úr, Király,</a:t>
            </a:r>
            <a:br>
              <a:rPr lang="hu-HU" b="1" dirty="0">
                <a:solidFill>
                  <a:schemeClr val="bg1"/>
                </a:solidFill>
              </a:rPr>
            </a:br>
            <a:r>
              <a:rPr lang="hu-HU" b="1" dirty="0">
                <a:solidFill>
                  <a:schemeClr val="bg1"/>
                </a:solidFill>
              </a:rPr>
              <a:t>Isten Fia, tied minden magasztalás!</a:t>
            </a:r>
            <a:br>
              <a:rPr lang="hu-HU" b="1" dirty="0">
                <a:solidFill>
                  <a:schemeClr val="bg1"/>
                </a:solidFill>
              </a:rPr>
            </a:br>
            <a:r>
              <a:rPr lang="hu-HU" b="1" dirty="0">
                <a:solidFill>
                  <a:schemeClr val="bg1"/>
                </a:solidFill>
              </a:rPr>
              <a:t>Szent sereg előtted hajt fejet,</a:t>
            </a:r>
            <a:br>
              <a:rPr lang="hu-HU" b="1" dirty="0">
                <a:solidFill>
                  <a:schemeClr val="bg1"/>
                </a:solidFill>
              </a:rPr>
            </a:br>
            <a:r>
              <a:rPr lang="hu-HU" b="1" dirty="0">
                <a:solidFill>
                  <a:schemeClr val="bg1"/>
                </a:solidFill>
              </a:rPr>
              <a:t>hozsannát zeng:</a:t>
            </a:r>
            <a:br>
              <a:rPr lang="hu-HU" b="1" dirty="0">
                <a:solidFill>
                  <a:schemeClr val="bg1"/>
                </a:solidFill>
              </a:rPr>
            </a:br>
            <a:r>
              <a:rPr lang="hu-HU" b="1" dirty="0">
                <a:solidFill>
                  <a:schemeClr val="bg1"/>
                </a:solidFill>
              </a:rPr>
              <a:t>Te vagy a Szent, csak téged imád.</a:t>
            </a:r>
            <a:endParaRPr lang="hu-H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3933056"/>
          </a:xfrm>
        </p:spPr>
        <p:txBody>
          <a:bodyPr anchor="t">
            <a:noAutofit/>
          </a:bodyPr>
          <a:lstStyle/>
          <a:p>
            <a:pPr algn="l"/>
            <a:r>
              <a:rPr lang="hu-HU" b="1" dirty="0">
                <a:solidFill>
                  <a:schemeClr val="bg1"/>
                </a:solidFill>
              </a:rPr>
              <a:t>Nincs más név!</a:t>
            </a:r>
            <a:br>
              <a:rPr lang="hu-HU" b="1" dirty="0">
                <a:solidFill>
                  <a:schemeClr val="bg1"/>
                </a:solidFill>
              </a:rPr>
            </a:br>
            <a:r>
              <a:rPr lang="hu-HU" b="1" dirty="0">
                <a:solidFill>
                  <a:schemeClr val="bg1"/>
                </a:solidFill>
              </a:rPr>
              <a:t>Te vagy az üdv, az Élet, Jézus. Megtartónk, Szabadítónk,</a:t>
            </a:r>
            <a:br>
              <a:rPr lang="hu-HU" b="1" dirty="0">
                <a:solidFill>
                  <a:schemeClr val="bg1"/>
                </a:solidFill>
              </a:rPr>
            </a:br>
            <a:r>
              <a:rPr lang="hu-HU" b="1" dirty="0">
                <a:solidFill>
                  <a:schemeClr val="bg1"/>
                </a:solidFill>
              </a:rPr>
              <a:t>Csak te vagy a Fény!</a:t>
            </a:r>
            <a:endParaRPr lang="hu-HU" b="1" dirty="0"/>
          </a:p>
        </p:txBody>
      </p:sp>
    </p:spTree>
    <p:extLst>
      <p:ext uri="{BB962C8B-B14F-4D97-AF65-F5344CB8AC3E}">
        <p14:creationId xmlns:p14="http://schemas.microsoft.com/office/powerpoint/2010/main" val="3494585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3933056"/>
          </a:xfrm>
        </p:spPr>
        <p:txBody>
          <a:bodyPr anchor="t">
            <a:noAutofit/>
          </a:bodyPr>
          <a:lstStyle/>
          <a:p>
            <a:pPr algn="l"/>
            <a:r>
              <a:rPr lang="hu-HU" b="1" dirty="0">
                <a:solidFill>
                  <a:schemeClr val="bg1"/>
                </a:solidFill>
              </a:rPr>
              <a:t>Nagy Király!</a:t>
            </a:r>
            <a:br>
              <a:rPr lang="hu-HU" b="1" dirty="0">
                <a:solidFill>
                  <a:schemeClr val="bg1"/>
                </a:solidFill>
              </a:rPr>
            </a:br>
            <a:r>
              <a:rPr lang="hu-HU" b="1" dirty="0">
                <a:solidFill>
                  <a:schemeClr val="bg1"/>
                </a:solidFill>
              </a:rPr>
              <a:t>Imádunk nagy Király!</a:t>
            </a:r>
            <a:br>
              <a:rPr lang="hu-HU" b="1" dirty="0">
                <a:solidFill>
                  <a:schemeClr val="bg1"/>
                </a:solidFill>
              </a:rPr>
            </a:br>
            <a:r>
              <a:rPr lang="hu-HU" b="1" dirty="0">
                <a:solidFill>
                  <a:schemeClr val="bg1"/>
                </a:solidFill>
              </a:rPr>
              <a:t>Hatalom, üdv, áldás, erő,</a:t>
            </a:r>
            <a:br>
              <a:rPr lang="hu-HU" b="1" dirty="0">
                <a:solidFill>
                  <a:schemeClr val="bg1"/>
                </a:solidFill>
              </a:rPr>
            </a:br>
            <a:r>
              <a:rPr lang="hu-HU" b="1" dirty="0">
                <a:solidFill>
                  <a:schemeClr val="bg1"/>
                </a:solidFill>
              </a:rPr>
              <a:t>minden Tiéd!</a:t>
            </a:r>
            <a:endParaRPr lang="hu-HU" b="1" dirty="0"/>
          </a:p>
        </p:txBody>
      </p:sp>
    </p:spTree>
    <p:extLst>
      <p:ext uri="{BB962C8B-B14F-4D97-AF65-F5344CB8AC3E}">
        <p14:creationId xmlns:p14="http://schemas.microsoft.com/office/powerpoint/2010/main" val="890589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3933056"/>
          </a:xfrm>
        </p:spPr>
        <p:txBody>
          <a:bodyPr anchor="t">
            <a:noAutofit/>
          </a:bodyPr>
          <a:lstStyle/>
          <a:p>
            <a:pPr algn="l"/>
            <a:endParaRPr lang="hu-HU" b="1" dirty="0"/>
          </a:p>
        </p:txBody>
      </p:sp>
    </p:spTree>
    <p:extLst>
      <p:ext uri="{BB962C8B-B14F-4D97-AF65-F5344CB8AC3E}">
        <p14:creationId xmlns:p14="http://schemas.microsoft.com/office/powerpoint/2010/main" val="2573272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</TotalTime>
  <Words>15</Words>
  <Application>Microsoft Office PowerPoint</Application>
  <PresentationFormat>Diavetítés a képernyőre (4:3 oldalarány)</PresentationFormat>
  <Paragraphs>3</Paragraphs>
  <Slides>4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4</vt:i4>
      </vt:variant>
    </vt:vector>
  </HeadingPairs>
  <TitlesOfParts>
    <vt:vector size="5" baseType="lpstr">
      <vt:lpstr>Office-téma</vt:lpstr>
      <vt:lpstr>Nagy Király, Fenséges Úr, Király, Isten Fia, tied minden magasztalás! Szent sereg előtted hajt fejet, hozsannát zeng: Te vagy a Szent, csak téged imád.</vt:lpstr>
      <vt:lpstr>Nincs más név! Te vagy az üdv, az Élet, Jézus. Megtartónk, Szabadítónk, Csak te vagy a Fény!</vt:lpstr>
      <vt:lpstr>Nagy Király! Imádunk nagy Király! Hatalom, üdv, áldás, erő, minden Tiéd!</vt:lpstr>
      <vt:lpstr>PowerPoint bemutató</vt:lpstr>
    </vt:vector>
  </TitlesOfParts>
  <Company>BSAFTPZ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ADVENT első vasárnapja</dc:title>
  <dc:creator>Laci</dc:creator>
  <cp:lastModifiedBy>fogler</cp:lastModifiedBy>
  <cp:revision>26</cp:revision>
  <dcterms:created xsi:type="dcterms:W3CDTF">2012-12-01T08:11:11Z</dcterms:created>
  <dcterms:modified xsi:type="dcterms:W3CDTF">2015-11-18T09:55:35Z</dcterms:modified>
</cp:coreProperties>
</file>