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7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Mint szarvas hűs folyóvízhez,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vágyik lelkem Istenhez.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 </a:t>
            </a:r>
            <a:r>
              <a:rPr lang="nb-NO" b="1" dirty="0">
                <a:solidFill>
                  <a:schemeClr val="bg1"/>
                </a:solidFill>
              </a:rPr>
              <a:t>meg szabadít,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nb-NO" b="1" dirty="0">
                <a:solidFill>
                  <a:schemeClr val="bg1"/>
                </a:solidFill>
              </a:rPr>
              <a:t>elveszi minden terhed</a:t>
            </a:r>
            <a:r>
              <a:rPr lang="nb-NO" b="1" dirty="0" smtClean="0">
                <a:solidFill>
                  <a:schemeClr val="bg1"/>
                </a:solidFill>
              </a:rPr>
              <a:t>.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Kegyelme újra átkarol,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Lelkemről minden lánc lehull,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Megvigasztal</a:t>
            </a:r>
            <a:r>
              <a:rPr lang="hu-HU" b="1" dirty="0">
                <a:solidFill>
                  <a:schemeClr val="bg1"/>
                </a:solidFill>
              </a:rPr>
              <a:t>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az, ami fáj, emlék csupán.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Csak Ő és én,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kell más,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Utána vágyom.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Jelenlétében </a:t>
            </a:r>
            <a:r>
              <a:rPr lang="hu-HU" b="1" dirty="0" smtClean="0">
                <a:solidFill>
                  <a:schemeClr val="bg1"/>
                </a:solidFill>
              </a:rPr>
              <a:t>csodálom szépségét</a:t>
            </a:r>
            <a:r>
              <a:rPr lang="hu-HU" b="1" dirty="0">
                <a:solidFill>
                  <a:schemeClr val="bg1"/>
                </a:solidFill>
              </a:rPr>
              <a:t>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Soha nem leszek többé,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az, aki voltam rég,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mert Ő rám talált,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megfordult a világ.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Szívem érte ég,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bármit megtennék,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hogy házában maradjak.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Mint szarvas hűs folyóvízhez,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Úgy vágyik lelkem Istenhez.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 </a:t>
            </a:r>
            <a:r>
              <a:rPr lang="nb-NO" b="1" dirty="0">
                <a:solidFill>
                  <a:schemeClr val="bg1"/>
                </a:solidFill>
              </a:rPr>
              <a:t>meg szabadít,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nb-NO" b="1" dirty="0">
                <a:solidFill>
                  <a:schemeClr val="bg1"/>
                </a:solidFill>
              </a:rPr>
              <a:t>elveszi minden terhed</a:t>
            </a:r>
            <a:r>
              <a:rPr lang="nb-NO" b="1" dirty="0" smtClean="0">
                <a:solidFill>
                  <a:schemeClr val="bg1"/>
                </a:solidFill>
              </a:rPr>
              <a:t>.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Kegyelme újra átkarol,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Lelkemről minden lánc lehull,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Megvigasztal</a:t>
            </a:r>
            <a:r>
              <a:rPr lang="hu-HU" b="1" dirty="0">
                <a:solidFill>
                  <a:schemeClr val="bg1"/>
                </a:solidFill>
              </a:rPr>
              <a:t>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az, ami fáj, emlék csupán.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709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732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</Words>
  <Application>Microsoft Office PowerPoint</Application>
  <PresentationFormat>Diavetítés a képernyőre (4:3 oldalarány)</PresentationFormat>
  <Paragraphs>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Mint szarvas hűs folyóvízhez, Úgy vágyik lelkem Istenhez. Ő meg szabadít, elveszi minden terhed.  Kegyelme újra átkarol, Lelkemről minden lánc lehull, Megvigasztal, az, ami fáj, emlék csupán.</vt:lpstr>
      <vt:lpstr>Csak Ő és én, Nem kell más, Utána vágyom. Jelenlétében csodálom szépségét.</vt:lpstr>
      <vt:lpstr>Soha nem leszek többé, az, aki voltam rég, mert Ő rám talált, és megfordult a világ. Szívem érte ég, és bármit megtennék, hogy házában maradjak.</vt:lpstr>
      <vt:lpstr>Mint szarvas hűs folyóvízhez, Úgy vágyik lelkem Istenhez. Ő meg szabadít, elveszi minden terhed.  Kegyelme újra átkarol, Lelkemről minden lánc lehull, Megvigasztal, az, ami fáj, emlék csupán.</vt:lpstr>
      <vt:lpstr>PowerPoint bemutató</vt:lpstr>
    </vt:vector>
  </TitlesOfParts>
  <Company>BSAFTPZ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fogler</cp:lastModifiedBy>
  <cp:revision>26</cp:revision>
  <dcterms:created xsi:type="dcterms:W3CDTF">2012-12-01T08:11:11Z</dcterms:created>
  <dcterms:modified xsi:type="dcterms:W3CDTF">2015-11-18T09:51:39Z</dcterms:modified>
</cp:coreProperties>
</file>