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2015.11.13.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Mindörökké hű az Úr,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Mindörökké hű az Úr, 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mindig áldom én az Ő nevét.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mindörökké hű az Úr.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Minden jóval áld az Úr,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Minden jóval áld az Úr,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mindig áldom én az Ő nevét,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minden jóval áld az Úr.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4945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Kísértésben óv az Úr,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Kísértésben óv az Úr, 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mindig áldom én az Ő nevét,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kísértésben óv az Úr.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8905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>
                <a:solidFill>
                  <a:schemeClr val="bg1"/>
                </a:solidFill>
              </a:rPr>
              <a:t>Lelkével betölt az Úr,</a:t>
            </a:r>
            <a:br>
              <a:rPr lang="hu-HU" b="1">
                <a:solidFill>
                  <a:schemeClr val="bg1"/>
                </a:solidFill>
              </a:rPr>
            </a:br>
            <a:r>
              <a:rPr lang="hu-HU" b="1">
                <a:solidFill>
                  <a:schemeClr val="bg1"/>
                </a:solidFill>
              </a:rPr>
              <a:t>Lelkével betölt az Úr, </a:t>
            </a:r>
            <a:br>
              <a:rPr lang="hu-HU" b="1">
                <a:solidFill>
                  <a:schemeClr val="bg1"/>
                </a:solidFill>
              </a:rPr>
            </a:br>
            <a:r>
              <a:rPr lang="hu-HU" b="1">
                <a:solidFill>
                  <a:schemeClr val="bg1"/>
                </a:solidFill>
              </a:rPr>
              <a:t>mindig áldom én az Ő nevét,</a:t>
            </a:r>
            <a:br>
              <a:rPr lang="hu-HU" b="1">
                <a:solidFill>
                  <a:schemeClr val="bg1"/>
                </a:solidFill>
              </a:rPr>
            </a:br>
            <a:r>
              <a:rPr lang="hu-HU" b="1">
                <a:solidFill>
                  <a:schemeClr val="bg1"/>
                </a:solidFill>
              </a:rPr>
              <a:t>Lelkével betölt az Úr.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57327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0594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57423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76596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</Words>
  <Application>Microsoft Office PowerPoint</Application>
  <PresentationFormat>Diavetítés a képernyőre (4:3 oldalarány)</PresentationFormat>
  <Paragraphs>4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Mindörökké hű az Úr, Mindörökké hű az Úr,  mindig áldom én az Ő nevét. mindörökké hű az Úr.</vt:lpstr>
      <vt:lpstr>Minden jóval áld az Úr, Minden jóval áld az Úr, mindig áldom én az Ő nevét, minden jóval áld az Úr.</vt:lpstr>
      <vt:lpstr>Kísértésben óv az Úr, Kísértésben óv az Úr,  mindig áldom én az Ő nevét, kísértésben óv az Úr.</vt:lpstr>
      <vt:lpstr>Lelkével betölt az Úr, Lelkével betölt az Úr,  mindig áldom én az Ő nevét, Lelkével betölt az Úr.</vt:lpstr>
      <vt:lpstr>PowerPoint bemutató</vt:lpstr>
      <vt:lpstr>PowerPoint bemutató</vt:lpstr>
      <vt:lpstr>PowerPoint bemutató</vt:lpstr>
    </vt:vector>
  </TitlesOfParts>
  <Company>BSAFTPZ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fogler</cp:lastModifiedBy>
  <cp:revision>26</cp:revision>
  <dcterms:created xsi:type="dcterms:W3CDTF">2012-12-01T08:11:11Z</dcterms:created>
  <dcterms:modified xsi:type="dcterms:W3CDTF">2015-11-13T15:01:36Z</dcterms:modified>
</cp:coreProperties>
</file>