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 smtClean="0">
                <a:solidFill>
                  <a:schemeClr val="bg1"/>
                </a:solidFill>
              </a:rPr>
              <a:t>Dicsérje Istent a menny és az ég,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áldja Őt angyalhad, mennyei nép,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minden Őt dicsérje!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Dicsérjék csillagok, </a:t>
            </a:r>
            <a:r>
              <a:rPr lang="hu-HU" b="1" dirty="0" smtClean="0">
                <a:solidFill>
                  <a:schemeClr val="bg1"/>
                </a:solidFill>
              </a:rPr>
              <a:t>Hold</a:t>
            </a:r>
            <a:r>
              <a:rPr lang="hu-HU" b="1" dirty="0">
                <a:solidFill>
                  <a:schemeClr val="bg1"/>
                </a:solidFill>
              </a:rPr>
              <a:t> és a </a:t>
            </a:r>
            <a:r>
              <a:rPr lang="hu-HU" b="1" dirty="0" smtClean="0">
                <a:solidFill>
                  <a:schemeClr val="bg1"/>
                </a:solidFill>
              </a:rPr>
              <a:t>Nap</a:t>
            </a:r>
            <a:r>
              <a:rPr lang="hu-HU" b="1" dirty="0">
                <a:solidFill>
                  <a:schemeClr val="bg1"/>
                </a:solidFill>
              </a:rPr>
              <a:t>,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Dicsérje égbolt és vizek alant,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Minden Őt dicsérje!</a:t>
            </a:r>
            <a:endParaRPr 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Úr és győztes, </a:t>
            </a:r>
            <a:r>
              <a:rPr lang="hu-HU" b="1" dirty="0" smtClean="0">
                <a:solidFill>
                  <a:schemeClr val="bg1"/>
                </a:solidFill>
              </a:rPr>
              <a:t>dicsőséges,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mennyen, </a:t>
            </a:r>
            <a:r>
              <a:rPr lang="hu-HU" b="1" dirty="0">
                <a:solidFill>
                  <a:schemeClr val="bg1"/>
                </a:solidFill>
              </a:rPr>
              <a:t>földön </a:t>
            </a:r>
            <a:r>
              <a:rPr lang="hu-HU" b="1" dirty="0" smtClean="0">
                <a:solidFill>
                  <a:schemeClr val="bg1"/>
                </a:solidFill>
              </a:rPr>
              <a:t>Ő</a:t>
            </a:r>
            <a:r>
              <a:rPr lang="hu-HU" b="1" dirty="0">
                <a:solidFill>
                  <a:schemeClr val="bg1"/>
                </a:solidFill>
              </a:rPr>
              <a:t> </a:t>
            </a:r>
            <a:r>
              <a:rPr lang="hu-HU" b="1" dirty="0" smtClean="0">
                <a:solidFill>
                  <a:schemeClr val="bg1"/>
                </a:solidFill>
              </a:rPr>
              <a:t>uralkodik</a:t>
            </a:r>
            <a:r>
              <a:rPr lang="hu-HU" b="1" dirty="0">
                <a:solidFill>
                  <a:schemeClr val="bg1"/>
                </a:solidFill>
              </a:rPr>
              <a:t>!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Hű</a:t>
            </a:r>
            <a:r>
              <a:rPr lang="hu-HU" b="1" dirty="0">
                <a:solidFill>
                  <a:schemeClr val="bg1"/>
                </a:solidFill>
              </a:rPr>
              <a:t> és igaz, és irgalmas, </a:t>
            </a:r>
            <a:r>
              <a:rPr lang="hu-HU" b="1" dirty="0" smtClean="0">
                <a:solidFill>
                  <a:schemeClr val="bg1"/>
                </a:solidFill>
              </a:rPr>
              <a:t>biztos</a:t>
            </a:r>
            <a:r>
              <a:rPr lang="hu-HU" b="1" dirty="0">
                <a:solidFill>
                  <a:schemeClr val="bg1"/>
                </a:solidFill>
              </a:rPr>
              <a:t> </a:t>
            </a:r>
            <a:r>
              <a:rPr lang="hu-HU" b="1" dirty="0" smtClean="0">
                <a:solidFill>
                  <a:schemeClr val="bg1"/>
                </a:solidFill>
              </a:rPr>
              <a:t>szikla,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Úr</a:t>
            </a:r>
            <a:r>
              <a:rPr lang="hu-HU" b="1" dirty="0">
                <a:solidFill>
                  <a:schemeClr val="bg1"/>
                </a:solidFill>
              </a:rPr>
              <a:t> az egész </a:t>
            </a:r>
            <a:r>
              <a:rPr lang="hu-HU" b="1" dirty="0" smtClean="0">
                <a:solidFill>
                  <a:schemeClr val="bg1"/>
                </a:solidFill>
              </a:rPr>
              <a:t>Föld</a:t>
            </a:r>
            <a:r>
              <a:rPr lang="hu-HU" b="1" dirty="0">
                <a:solidFill>
                  <a:schemeClr val="bg1"/>
                </a:solidFill>
              </a:rPr>
              <a:t> felett!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</Words>
  <Application>Microsoft Office PowerPoint</Application>
  <PresentationFormat>Diavetítés a képernyőre (4:3 oldalarány)</PresentationFormat>
  <Paragraphs>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Dicsérje Istent a menny és az ég, áldja Őt angyalhad, mennyei nép, minden Őt dicsérje!  Dicsérjék csillagok, Hold és a Nap, Dicsérje égbolt és vizek alant, Minden Őt dicsérje!</vt:lpstr>
      <vt:lpstr>Úr és győztes, dicsőséges, mennyen, földön Ő uralkodik!  Hű és igaz, és irgalmas, biztos szikla, Úr az egész Föld felett!</vt:lpstr>
      <vt:lpstr>PowerPoint bemutató</vt:lpstr>
    </vt:vector>
  </TitlesOfParts>
  <Company>BSAFTPZ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fogler</cp:lastModifiedBy>
  <cp:revision>26</cp:revision>
  <dcterms:created xsi:type="dcterms:W3CDTF">2012-12-01T08:11:11Z</dcterms:created>
  <dcterms:modified xsi:type="dcterms:W3CDTF">2015-11-13T15:00:02Z</dcterms:modified>
</cp:coreProperties>
</file>