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/>
                </a:solidFill>
                <a:latin typeface="Calibri" pitchFamily="34" charset="0"/>
              </a:rPr>
              <a:t>I-075</a:t>
            </a:r>
            <a:endParaRPr lang="hu-HU" sz="1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  <a:cs typeface="Arial" pitchFamily="34" charset="0"/>
              </a:rPr>
              <a:t>//:</a:t>
            </a:r>
            <a:r>
              <a:rPr lang="hu-HU" sz="4800" b="1" dirty="0">
                <a:solidFill>
                  <a:schemeClr val="bg1"/>
                </a:solidFill>
              </a:rPr>
              <a:t> Menjetek be kapuin hálaadással,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Tornácaiba dicséretekkel! </a:t>
            </a:r>
            <a:r>
              <a:rPr lang="hu-HU" sz="4800" b="1" dirty="0">
                <a:solidFill>
                  <a:schemeClr val="bg1"/>
                </a:solidFill>
                <a:cs typeface="Arial" pitchFamily="34" charset="0"/>
              </a:rPr>
              <a:t>://</a:t>
            </a:r>
            <a:br>
              <a:rPr lang="hu-HU" sz="48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800" b="1" dirty="0">
                <a:solidFill>
                  <a:schemeClr val="bg1"/>
                </a:solidFill>
              </a:rPr>
              <a:t/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  <a:cs typeface="Arial" pitchFamily="34" charset="0"/>
              </a:rPr>
              <a:t> //:</a:t>
            </a:r>
            <a:r>
              <a:rPr lang="hu-HU" sz="4800" b="1" dirty="0">
                <a:solidFill>
                  <a:schemeClr val="bg1"/>
                </a:solidFill>
              </a:rPr>
              <a:t> Mert jó az </a:t>
            </a:r>
            <a:r>
              <a:rPr lang="hu-HU" sz="4800" b="1" smtClean="0">
                <a:solidFill>
                  <a:schemeClr val="bg1"/>
                </a:solidFill>
              </a:rPr>
              <a:t>Úr</a:t>
            </a:r>
            <a:r>
              <a:rPr lang="hu-HU" sz="4800" b="1" smtClean="0">
                <a:solidFill>
                  <a:schemeClr val="bg1"/>
                </a:solidFill>
              </a:rPr>
              <a:t>, </a:t>
            </a:r>
            <a:br>
              <a:rPr lang="hu-HU" sz="4800" b="1" smtClean="0">
                <a:solidFill>
                  <a:schemeClr val="bg1"/>
                </a:solidFill>
              </a:rPr>
            </a:br>
            <a:r>
              <a:rPr lang="hu-HU" sz="4800" b="1" smtClean="0">
                <a:solidFill>
                  <a:schemeClr val="bg1"/>
                </a:solidFill>
              </a:rPr>
              <a:t>örökkévaló </a:t>
            </a:r>
            <a:r>
              <a:rPr lang="hu-HU" sz="4800" b="1">
                <a:solidFill>
                  <a:schemeClr val="bg1"/>
                </a:solidFill>
              </a:rPr>
              <a:t>kegyelme</a:t>
            </a:r>
            <a:r>
              <a:rPr lang="hu-HU" sz="4800" b="1" smtClean="0">
                <a:solidFill>
                  <a:schemeClr val="bg1"/>
                </a:solidFill>
              </a:rPr>
              <a:t>, s </a:t>
            </a:r>
            <a:r>
              <a:rPr lang="hu-HU" sz="4800" b="1" dirty="0">
                <a:solidFill>
                  <a:schemeClr val="bg1"/>
                </a:solidFill>
              </a:rPr>
              <a:t>hűsége megmarad mindörökre! </a:t>
            </a:r>
            <a:r>
              <a:rPr lang="hu-HU" sz="4800" b="1" dirty="0">
                <a:solidFill>
                  <a:schemeClr val="bg1"/>
                </a:solidFill>
                <a:cs typeface="Arial" pitchFamily="34" charset="0"/>
              </a:rPr>
              <a:t>://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75. Menjetek be kapuin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3933056"/>
          </a:xfrm>
        </p:spPr>
        <p:txBody>
          <a:bodyPr anchor="t">
            <a:noAutofit/>
          </a:bodyPr>
          <a:lstStyle/>
          <a:p>
            <a:pPr algn="l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3494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</Words>
  <Application>Microsoft Office PowerPoint</Application>
  <PresentationFormat>Diavetítés a képernyőre (4:3 oldalarány)</PresentationFormat>
  <Paragraphs>3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I-075</vt:lpstr>
      <vt:lpstr>//: Menjetek be kapuin hálaadással, Tornácaiba dicséretekkel! ://   //: Mert jó az Úr,  örökkévaló kegyelme, s hűsége megmarad mindörökre! ://</vt:lpstr>
      <vt:lpstr>3.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26</cp:revision>
  <dcterms:created xsi:type="dcterms:W3CDTF">2012-12-01T08:11:11Z</dcterms:created>
  <dcterms:modified xsi:type="dcterms:W3CDTF">2015-11-19T21:35:02Z</dcterms:modified>
</cp:coreProperties>
</file>