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2" autoAdjust="0"/>
    <p:restoredTop sz="94737" autoAdjust="0"/>
  </p:normalViewPr>
  <p:slideViewPr>
    <p:cSldViewPr>
      <p:cViewPr varScale="1">
        <p:scale>
          <a:sx n="78" d="100"/>
          <a:sy n="78" d="100"/>
        </p:scale>
        <p:origin x="-4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r>
              <a:rPr lang="hu-HU" sz="12000" b="1" dirty="0" smtClean="0">
                <a:solidFill>
                  <a:schemeClr val="bg1"/>
                </a:solidFill>
                <a:latin typeface="Calibri" pitchFamily="34" charset="0"/>
              </a:rPr>
              <a:t>I-074</a:t>
            </a:r>
            <a:endParaRPr lang="hu-HU" sz="12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sz="4800" b="1" dirty="0">
                <a:solidFill>
                  <a:schemeClr val="bg1"/>
                </a:solidFill>
              </a:rPr>
              <a:t>Méltó  vagy Istenünk, </a:t>
            </a:r>
            <a:r>
              <a:rPr lang="hu-HU" sz="4800" b="1" dirty="0" smtClean="0">
                <a:solidFill>
                  <a:schemeClr val="bg1"/>
                </a:solidFill>
              </a:rPr>
              <a:t>Urunk,</a:t>
            </a:r>
            <a:br>
              <a:rPr lang="hu-HU" sz="4800" b="1" dirty="0" smtClean="0">
                <a:solidFill>
                  <a:schemeClr val="bg1"/>
                </a:solidFill>
              </a:rPr>
            </a:br>
            <a:r>
              <a:rPr lang="hu-HU" sz="4800" b="1" dirty="0" smtClean="0">
                <a:solidFill>
                  <a:schemeClr val="bg1"/>
                </a:solidFill>
              </a:rPr>
              <a:t>Tiéd </a:t>
            </a:r>
            <a:r>
              <a:rPr lang="hu-HU" sz="4800" b="1" dirty="0">
                <a:solidFill>
                  <a:schemeClr val="bg1"/>
                </a:solidFill>
              </a:rPr>
              <a:t>legyen háladal,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dicsőség, tisztesség.</a:t>
            </a:r>
            <a:r>
              <a:rPr lang="hu-HU" sz="4800" dirty="0">
                <a:solidFill>
                  <a:schemeClr val="bg1"/>
                </a:solidFill>
              </a:rPr>
              <a:t/>
            </a:r>
            <a:br>
              <a:rPr lang="hu-HU" sz="4800" dirty="0">
                <a:solidFill>
                  <a:schemeClr val="bg1"/>
                </a:solidFill>
              </a:rPr>
            </a:br>
            <a:r>
              <a:rPr lang="hu-HU" sz="4800" b="1" dirty="0" smtClean="0">
                <a:solidFill>
                  <a:schemeClr val="bg1"/>
                </a:solidFill>
              </a:rPr>
              <a:t>Méltó  </a:t>
            </a:r>
            <a:r>
              <a:rPr lang="hu-HU" sz="4800" b="1" dirty="0">
                <a:solidFill>
                  <a:schemeClr val="bg1"/>
                </a:solidFill>
              </a:rPr>
              <a:t>vagy Istenünk, </a:t>
            </a:r>
            <a:r>
              <a:rPr lang="hu-HU" sz="4800" b="1" dirty="0" smtClean="0">
                <a:solidFill>
                  <a:schemeClr val="bg1"/>
                </a:solidFill>
              </a:rPr>
              <a:t>Urunk,</a:t>
            </a:r>
            <a:br>
              <a:rPr lang="hu-HU" sz="4800" b="1" dirty="0" smtClean="0">
                <a:solidFill>
                  <a:schemeClr val="bg1"/>
                </a:solidFill>
              </a:rPr>
            </a:br>
            <a:r>
              <a:rPr lang="hu-HU" sz="4800" b="1" dirty="0" smtClean="0">
                <a:solidFill>
                  <a:schemeClr val="bg1"/>
                </a:solidFill>
              </a:rPr>
              <a:t>Tiéd </a:t>
            </a:r>
            <a:r>
              <a:rPr lang="hu-HU" sz="4800" b="1" dirty="0">
                <a:solidFill>
                  <a:schemeClr val="bg1"/>
                </a:solidFill>
              </a:rPr>
              <a:t>legyen </a:t>
            </a:r>
            <a:r>
              <a:rPr lang="hu-HU" sz="4800" b="1" dirty="0" smtClean="0">
                <a:solidFill>
                  <a:schemeClr val="bg1"/>
                </a:solidFill>
              </a:rPr>
              <a:t>háladal,</a:t>
            </a:r>
            <a:br>
              <a:rPr lang="hu-HU" sz="4800" b="1" dirty="0" smtClean="0">
                <a:solidFill>
                  <a:schemeClr val="bg1"/>
                </a:solidFill>
              </a:rPr>
            </a:br>
            <a:r>
              <a:rPr lang="hu-HU" sz="4800" b="1" dirty="0" smtClean="0">
                <a:solidFill>
                  <a:schemeClr val="bg1"/>
                </a:solidFill>
              </a:rPr>
              <a:t>dicsőség</a:t>
            </a:r>
            <a:r>
              <a:rPr lang="hu-HU" sz="4800" b="1" dirty="0">
                <a:solidFill>
                  <a:schemeClr val="bg1"/>
                </a:solidFill>
              </a:rPr>
              <a:t>, tisztesség.</a:t>
            </a:r>
            <a:endParaRPr lang="hu-HU" sz="48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</a:rPr>
              <a:t>74. Méltó vagy Istenünk, Urunk </a:t>
            </a:r>
            <a:r>
              <a:rPr lang="hu-HU" sz="2800" dirty="0" smtClean="0">
                <a:solidFill>
                  <a:srgbClr val="6D6D6D"/>
                </a:solidFill>
              </a:rPr>
              <a:t>/1</a:t>
            </a:r>
            <a:endParaRPr lang="hu-HU" sz="2800" dirty="0">
              <a:solidFill>
                <a:srgbClr val="6D6D6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sz="4800" b="1" dirty="0">
                <a:solidFill>
                  <a:schemeClr val="bg1"/>
                </a:solidFill>
              </a:rPr>
              <a:t>Halleluja zeng a trón előtt.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A Bárányt imádjuk,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Őt magasztaljuk!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dirty="0">
                <a:solidFill>
                  <a:schemeClr val="bg1"/>
                </a:solidFill>
              </a:rPr>
              <a:t/>
            </a:r>
            <a:br>
              <a:rPr lang="hu-HU" sz="4800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Halleluja, hadd dicsérjünk Téged, Te győztes Uralkodó,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Te áldott  Bárány!</a:t>
            </a:r>
            <a:endParaRPr lang="hu-HU" sz="4800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</a:rPr>
              <a:t>74. Méltó vagy Istenünk, Urunk </a:t>
            </a:r>
            <a:r>
              <a:rPr lang="hu-HU" sz="2800" dirty="0" smtClean="0">
                <a:solidFill>
                  <a:srgbClr val="6D6D6D"/>
                </a:solidFill>
              </a:rPr>
              <a:t>/1</a:t>
            </a:r>
            <a:endParaRPr lang="hu-HU" sz="2800" dirty="0">
              <a:solidFill>
                <a:srgbClr val="6D6D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458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89058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31</Words>
  <Application>Microsoft Office PowerPoint</Application>
  <PresentationFormat>Diavetítés a képernyőre (4:3 oldalarány)</PresentationFormat>
  <Paragraphs>5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I-074</vt:lpstr>
      <vt:lpstr>Méltó  vagy Istenünk, Urunk, Tiéd legyen háladal, dicsőség, tisztesség. Méltó  vagy Istenünk, Urunk, Tiéd legyen háladal, dicsőség, tisztesség.</vt:lpstr>
      <vt:lpstr>Halleluja zeng a trón előtt. A Bárányt imádjuk, Őt magasztaljuk!  Halleluja, hadd dicsérjünk Téged, Te győztes Uralkodó, Te áldott  Bárány!</vt:lpstr>
      <vt:lpstr>4. dia</vt:lpstr>
    </vt:vector>
  </TitlesOfParts>
  <Company>BSAFTPZ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Feri</cp:lastModifiedBy>
  <cp:revision>27</cp:revision>
  <dcterms:created xsi:type="dcterms:W3CDTF">2012-12-01T08:11:11Z</dcterms:created>
  <dcterms:modified xsi:type="dcterms:W3CDTF">2015-11-19T21:35:25Z</dcterms:modified>
</cp:coreProperties>
</file>