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0" r:id="rId3"/>
    <p:sldId id="261" r:id="rId4"/>
    <p:sldId id="262" r:id="rId5"/>
  </p:sldIdLst>
  <p:sldSz cx="9144000" cy="6858000" type="screen4x3"/>
  <p:notesSz cx="6858000" cy="9144000"/>
  <p:defaultText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8" d="100"/>
          <a:sy n="78" d="100"/>
        </p:scale>
        <p:origin x="-420"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Cím 1"/>
          <p:cNvSpPr>
            <a:spLocks noGrp="1"/>
          </p:cNvSpPr>
          <p:nvPr>
            <p:ph type="ctrTitle"/>
          </p:nvPr>
        </p:nvSpPr>
        <p:spPr>
          <a:xfrm>
            <a:off x="685800" y="2130425"/>
            <a:ext cx="7772400" cy="1470025"/>
          </a:xfrm>
        </p:spPr>
        <p:txBody>
          <a:bodyPr/>
          <a:lstStyle/>
          <a:p>
            <a:r>
              <a:rPr lang="hu-HU" smtClean="0"/>
              <a:t>Mintacím szerkesztése</a:t>
            </a:r>
            <a:endParaRPr lang="hu-HU"/>
          </a:p>
        </p:txBody>
      </p:sp>
      <p:sp>
        <p:nvSpPr>
          <p:cNvPr id="3" name="Alcím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u-HU" smtClean="0"/>
              <a:t>Alcím mintájának szerkesztése</a:t>
            </a:r>
            <a:endParaRPr lang="hu-HU"/>
          </a:p>
        </p:txBody>
      </p:sp>
      <p:sp>
        <p:nvSpPr>
          <p:cNvPr id="4" name="Dátum helye 3"/>
          <p:cNvSpPr>
            <a:spLocks noGrp="1"/>
          </p:cNvSpPr>
          <p:nvPr>
            <p:ph type="dt" sz="half" idx="10"/>
          </p:nvPr>
        </p:nvSpPr>
        <p:spPr/>
        <p:txBody>
          <a:bodyPr/>
          <a:lstStyle/>
          <a:p>
            <a:fld id="{5E27F1F7-8245-4857-9392-D3B6BB861458}" type="datetimeFigureOut">
              <a:rPr lang="hu-HU" smtClean="0"/>
              <a:pPr/>
              <a:t>2015.11.19.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Függőleges szöveg helye 2"/>
          <p:cNvSpPr>
            <a:spLocks noGrp="1"/>
          </p:cNvSpPr>
          <p:nvPr>
            <p:ph type="body" orient="vert" idx="1"/>
          </p:nvPr>
        </p:nvSpPr>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5E27F1F7-8245-4857-9392-D3B6BB861458}" type="datetimeFigureOut">
              <a:rPr lang="hu-HU" smtClean="0"/>
              <a:pPr/>
              <a:t>2015.11.19.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Függőleges cím 1"/>
          <p:cNvSpPr>
            <a:spLocks noGrp="1"/>
          </p:cNvSpPr>
          <p:nvPr>
            <p:ph type="title" orient="vert"/>
          </p:nvPr>
        </p:nvSpPr>
        <p:spPr>
          <a:xfrm>
            <a:off x="6629400" y="274638"/>
            <a:ext cx="2057400" cy="5851525"/>
          </a:xfrm>
        </p:spPr>
        <p:txBody>
          <a:bodyPr vert="eaVert"/>
          <a:lstStyle/>
          <a:p>
            <a:r>
              <a:rPr lang="hu-HU" smtClean="0"/>
              <a:t>Mintacím szerkesztése</a:t>
            </a:r>
            <a:endParaRPr lang="hu-HU"/>
          </a:p>
        </p:txBody>
      </p:sp>
      <p:sp>
        <p:nvSpPr>
          <p:cNvPr id="3" name="Függőleges szöveg helye 2"/>
          <p:cNvSpPr>
            <a:spLocks noGrp="1"/>
          </p:cNvSpPr>
          <p:nvPr>
            <p:ph type="body" orient="vert" idx="1"/>
          </p:nvPr>
        </p:nvSpPr>
        <p:spPr>
          <a:xfrm>
            <a:off x="457200" y="274638"/>
            <a:ext cx="6019800" cy="5851525"/>
          </a:xfrm>
        </p:spPr>
        <p:txBody>
          <a:bodyPr vert="eaVert"/>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5E27F1F7-8245-4857-9392-D3B6BB861458}" type="datetimeFigureOut">
              <a:rPr lang="hu-HU" smtClean="0"/>
              <a:pPr/>
              <a:t>2015.11.19.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idx="1"/>
          </p:nvPr>
        </p:nvSpPr>
        <p:spPr/>
        <p:txBody>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10"/>
          </p:nvPr>
        </p:nvSpPr>
        <p:spPr/>
        <p:txBody>
          <a:bodyPr/>
          <a:lstStyle/>
          <a:p>
            <a:fld id="{5E27F1F7-8245-4857-9392-D3B6BB861458}" type="datetimeFigureOut">
              <a:rPr lang="hu-HU" smtClean="0"/>
              <a:pPr/>
              <a:t>2015.11.19.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Cím 1"/>
          <p:cNvSpPr>
            <a:spLocks noGrp="1"/>
          </p:cNvSpPr>
          <p:nvPr>
            <p:ph type="title"/>
          </p:nvPr>
        </p:nvSpPr>
        <p:spPr>
          <a:xfrm>
            <a:off x="722313" y="4406900"/>
            <a:ext cx="7772400" cy="1362075"/>
          </a:xfrm>
        </p:spPr>
        <p:txBody>
          <a:bodyPr anchor="t"/>
          <a:lstStyle>
            <a:lvl1pPr algn="l">
              <a:defRPr sz="4000" b="1" cap="all"/>
            </a:lvl1pPr>
          </a:lstStyle>
          <a:p>
            <a:r>
              <a:rPr lang="hu-HU" smtClean="0"/>
              <a:t>Mintacím szerkesztése</a:t>
            </a:r>
            <a:endParaRPr lang="hu-HU"/>
          </a:p>
        </p:txBody>
      </p:sp>
      <p:sp>
        <p:nvSpPr>
          <p:cNvPr id="3" name="Szöveg hely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u-HU" smtClean="0"/>
              <a:t>Mintaszöveg szerkesztése</a:t>
            </a:r>
          </a:p>
        </p:txBody>
      </p:sp>
      <p:sp>
        <p:nvSpPr>
          <p:cNvPr id="4" name="Dátum helye 3"/>
          <p:cNvSpPr>
            <a:spLocks noGrp="1"/>
          </p:cNvSpPr>
          <p:nvPr>
            <p:ph type="dt" sz="half" idx="10"/>
          </p:nvPr>
        </p:nvSpPr>
        <p:spPr/>
        <p:txBody>
          <a:bodyPr/>
          <a:lstStyle/>
          <a:p>
            <a:fld id="{5E27F1F7-8245-4857-9392-D3B6BB861458}" type="datetimeFigureOut">
              <a:rPr lang="hu-HU" smtClean="0"/>
              <a:pPr/>
              <a:t>2015.11.19.</a:t>
            </a:fld>
            <a:endParaRPr lang="hu-HU"/>
          </a:p>
        </p:txBody>
      </p:sp>
      <p:sp>
        <p:nvSpPr>
          <p:cNvPr id="5" name="Élőláb helye 4"/>
          <p:cNvSpPr>
            <a:spLocks noGrp="1"/>
          </p:cNvSpPr>
          <p:nvPr>
            <p:ph type="ftr" sz="quarter" idx="11"/>
          </p:nvPr>
        </p:nvSpPr>
        <p:spPr/>
        <p:txBody>
          <a:bodyPr/>
          <a:lstStyle/>
          <a:p>
            <a:endParaRPr lang="hu-HU"/>
          </a:p>
        </p:txBody>
      </p:sp>
      <p:sp>
        <p:nvSpPr>
          <p:cNvPr id="6" name="Dia számának helye 5"/>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Tartalom hely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Tartalom hely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Dátum helye 4"/>
          <p:cNvSpPr>
            <a:spLocks noGrp="1"/>
          </p:cNvSpPr>
          <p:nvPr>
            <p:ph type="dt" sz="half" idx="10"/>
          </p:nvPr>
        </p:nvSpPr>
        <p:spPr/>
        <p:txBody>
          <a:bodyPr/>
          <a:lstStyle/>
          <a:p>
            <a:fld id="{5E27F1F7-8245-4857-9392-D3B6BB861458}" type="datetimeFigureOut">
              <a:rPr lang="hu-HU" smtClean="0"/>
              <a:pPr/>
              <a:t>2015.11.19.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lvl1pPr>
              <a:defRPr/>
            </a:lvl1pPr>
          </a:lstStyle>
          <a:p>
            <a:r>
              <a:rPr lang="hu-HU" smtClean="0"/>
              <a:t>Mintacím szerkesztése</a:t>
            </a:r>
            <a:endParaRPr lang="hu-HU"/>
          </a:p>
        </p:txBody>
      </p:sp>
      <p:sp>
        <p:nvSpPr>
          <p:cNvPr id="3" name="Szöveg hely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4" name="Tartalom hely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5" name="Szöveg hely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u-HU" smtClean="0"/>
              <a:t>Mintaszöveg szerkesztése</a:t>
            </a:r>
          </a:p>
        </p:txBody>
      </p:sp>
      <p:sp>
        <p:nvSpPr>
          <p:cNvPr id="6" name="Tartalom hely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7" name="Dátum helye 6"/>
          <p:cNvSpPr>
            <a:spLocks noGrp="1"/>
          </p:cNvSpPr>
          <p:nvPr>
            <p:ph type="dt" sz="half" idx="10"/>
          </p:nvPr>
        </p:nvSpPr>
        <p:spPr/>
        <p:txBody>
          <a:bodyPr/>
          <a:lstStyle/>
          <a:p>
            <a:fld id="{5E27F1F7-8245-4857-9392-D3B6BB861458}" type="datetimeFigureOut">
              <a:rPr lang="hu-HU" smtClean="0"/>
              <a:pPr/>
              <a:t>2015.11.19.</a:t>
            </a:fld>
            <a:endParaRPr lang="hu-HU"/>
          </a:p>
        </p:txBody>
      </p:sp>
      <p:sp>
        <p:nvSpPr>
          <p:cNvPr id="8" name="Élőláb helye 7"/>
          <p:cNvSpPr>
            <a:spLocks noGrp="1"/>
          </p:cNvSpPr>
          <p:nvPr>
            <p:ph type="ftr" sz="quarter" idx="11"/>
          </p:nvPr>
        </p:nvSpPr>
        <p:spPr/>
        <p:txBody>
          <a:bodyPr/>
          <a:lstStyle/>
          <a:p>
            <a:endParaRPr lang="hu-HU"/>
          </a:p>
        </p:txBody>
      </p:sp>
      <p:sp>
        <p:nvSpPr>
          <p:cNvPr id="9" name="Dia számának helye 8"/>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Cím 1"/>
          <p:cNvSpPr>
            <a:spLocks noGrp="1"/>
          </p:cNvSpPr>
          <p:nvPr>
            <p:ph type="title"/>
          </p:nvPr>
        </p:nvSpPr>
        <p:spPr/>
        <p:txBody>
          <a:bodyPr/>
          <a:lstStyle/>
          <a:p>
            <a:r>
              <a:rPr lang="hu-HU" smtClean="0"/>
              <a:t>Mintacím szerkesztése</a:t>
            </a:r>
            <a:endParaRPr lang="hu-HU"/>
          </a:p>
        </p:txBody>
      </p:sp>
      <p:sp>
        <p:nvSpPr>
          <p:cNvPr id="3" name="Dátum helye 2"/>
          <p:cNvSpPr>
            <a:spLocks noGrp="1"/>
          </p:cNvSpPr>
          <p:nvPr>
            <p:ph type="dt" sz="half" idx="10"/>
          </p:nvPr>
        </p:nvSpPr>
        <p:spPr/>
        <p:txBody>
          <a:bodyPr/>
          <a:lstStyle/>
          <a:p>
            <a:fld id="{5E27F1F7-8245-4857-9392-D3B6BB861458}" type="datetimeFigureOut">
              <a:rPr lang="hu-HU" smtClean="0"/>
              <a:pPr/>
              <a:t>2015.11.19.</a:t>
            </a:fld>
            <a:endParaRPr lang="hu-HU"/>
          </a:p>
        </p:txBody>
      </p:sp>
      <p:sp>
        <p:nvSpPr>
          <p:cNvPr id="4" name="Élőláb helye 3"/>
          <p:cNvSpPr>
            <a:spLocks noGrp="1"/>
          </p:cNvSpPr>
          <p:nvPr>
            <p:ph type="ftr" sz="quarter" idx="11"/>
          </p:nvPr>
        </p:nvSpPr>
        <p:spPr/>
        <p:txBody>
          <a:bodyPr/>
          <a:lstStyle/>
          <a:p>
            <a:endParaRPr lang="hu-HU"/>
          </a:p>
        </p:txBody>
      </p:sp>
      <p:sp>
        <p:nvSpPr>
          <p:cNvPr id="5" name="Dia számának helye 4"/>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átum helye 1"/>
          <p:cNvSpPr>
            <a:spLocks noGrp="1"/>
          </p:cNvSpPr>
          <p:nvPr>
            <p:ph type="dt" sz="half" idx="10"/>
          </p:nvPr>
        </p:nvSpPr>
        <p:spPr/>
        <p:txBody>
          <a:bodyPr/>
          <a:lstStyle/>
          <a:p>
            <a:fld id="{5E27F1F7-8245-4857-9392-D3B6BB861458}" type="datetimeFigureOut">
              <a:rPr lang="hu-HU" smtClean="0"/>
              <a:pPr/>
              <a:t>2015.11.19.</a:t>
            </a:fld>
            <a:endParaRPr lang="hu-HU"/>
          </a:p>
        </p:txBody>
      </p:sp>
      <p:sp>
        <p:nvSpPr>
          <p:cNvPr id="3" name="Élőláb helye 2"/>
          <p:cNvSpPr>
            <a:spLocks noGrp="1"/>
          </p:cNvSpPr>
          <p:nvPr>
            <p:ph type="ftr" sz="quarter" idx="11"/>
          </p:nvPr>
        </p:nvSpPr>
        <p:spPr/>
        <p:txBody>
          <a:bodyPr/>
          <a:lstStyle/>
          <a:p>
            <a:endParaRPr lang="hu-HU"/>
          </a:p>
        </p:txBody>
      </p:sp>
      <p:sp>
        <p:nvSpPr>
          <p:cNvPr id="4" name="Dia számának helye 3"/>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457200" y="273050"/>
            <a:ext cx="3008313" cy="1162050"/>
          </a:xfrm>
        </p:spPr>
        <p:txBody>
          <a:bodyPr anchor="b"/>
          <a:lstStyle>
            <a:lvl1pPr algn="l">
              <a:defRPr sz="2000" b="1"/>
            </a:lvl1pPr>
          </a:lstStyle>
          <a:p>
            <a:r>
              <a:rPr lang="hu-HU" smtClean="0"/>
              <a:t>Mintacím szerkesztése</a:t>
            </a:r>
            <a:endParaRPr lang="hu-HU"/>
          </a:p>
        </p:txBody>
      </p:sp>
      <p:sp>
        <p:nvSpPr>
          <p:cNvPr id="3" name="Tartalom hely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Szöveg hely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5E27F1F7-8245-4857-9392-D3B6BB861458}" type="datetimeFigureOut">
              <a:rPr lang="hu-HU" smtClean="0"/>
              <a:pPr/>
              <a:t>2015.11.19.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Cím 1"/>
          <p:cNvSpPr>
            <a:spLocks noGrp="1"/>
          </p:cNvSpPr>
          <p:nvPr>
            <p:ph type="title"/>
          </p:nvPr>
        </p:nvSpPr>
        <p:spPr>
          <a:xfrm>
            <a:off x="1792288" y="4800600"/>
            <a:ext cx="5486400" cy="566738"/>
          </a:xfrm>
        </p:spPr>
        <p:txBody>
          <a:bodyPr anchor="b"/>
          <a:lstStyle>
            <a:lvl1pPr algn="l">
              <a:defRPr sz="2000" b="1"/>
            </a:lvl1pPr>
          </a:lstStyle>
          <a:p>
            <a:r>
              <a:rPr lang="hu-HU" smtClean="0"/>
              <a:t>Mintacím szerkesztése</a:t>
            </a:r>
            <a:endParaRPr lang="hu-HU"/>
          </a:p>
        </p:txBody>
      </p:sp>
      <p:sp>
        <p:nvSpPr>
          <p:cNvPr id="3" name="Kép hely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u-HU"/>
          </a:p>
        </p:txBody>
      </p:sp>
      <p:sp>
        <p:nvSpPr>
          <p:cNvPr id="4" name="Szöveg hely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u-HU" smtClean="0"/>
              <a:t>Mintaszöveg szerkesztése</a:t>
            </a:r>
          </a:p>
        </p:txBody>
      </p:sp>
      <p:sp>
        <p:nvSpPr>
          <p:cNvPr id="5" name="Dátum helye 4"/>
          <p:cNvSpPr>
            <a:spLocks noGrp="1"/>
          </p:cNvSpPr>
          <p:nvPr>
            <p:ph type="dt" sz="half" idx="10"/>
          </p:nvPr>
        </p:nvSpPr>
        <p:spPr/>
        <p:txBody>
          <a:bodyPr/>
          <a:lstStyle/>
          <a:p>
            <a:fld id="{5E27F1F7-8245-4857-9392-D3B6BB861458}" type="datetimeFigureOut">
              <a:rPr lang="hu-HU" smtClean="0"/>
              <a:pPr/>
              <a:t>2015.11.19.</a:t>
            </a:fld>
            <a:endParaRPr lang="hu-HU"/>
          </a:p>
        </p:txBody>
      </p:sp>
      <p:sp>
        <p:nvSpPr>
          <p:cNvPr id="6" name="Élőláb helye 5"/>
          <p:cNvSpPr>
            <a:spLocks noGrp="1"/>
          </p:cNvSpPr>
          <p:nvPr>
            <p:ph type="ftr" sz="quarter" idx="11"/>
          </p:nvPr>
        </p:nvSpPr>
        <p:spPr/>
        <p:txBody>
          <a:bodyPr/>
          <a:lstStyle/>
          <a:p>
            <a:endParaRPr lang="hu-HU"/>
          </a:p>
        </p:txBody>
      </p:sp>
      <p:sp>
        <p:nvSpPr>
          <p:cNvPr id="7" name="Dia számának helye 6"/>
          <p:cNvSpPr>
            <a:spLocks noGrp="1"/>
          </p:cNvSpPr>
          <p:nvPr>
            <p:ph type="sldNum" sz="quarter" idx="12"/>
          </p:nvPr>
        </p:nvSpPr>
        <p:spPr/>
        <p:txBody>
          <a:bodyPr/>
          <a:lstStyle/>
          <a:p>
            <a:fld id="{5B013A9E-6DE5-426D-9924-8025074C4116}" type="slidenum">
              <a:rPr lang="hu-HU" smtClean="0"/>
              <a:pPr/>
              <a:t>‹#›</a:t>
            </a:fld>
            <a:endParaRPr lang="hu-H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ím hely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hu-HU" smtClean="0"/>
              <a:t>Mintacím szerkesztése</a:t>
            </a:r>
            <a:endParaRPr lang="hu-HU"/>
          </a:p>
        </p:txBody>
      </p:sp>
      <p:sp>
        <p:nvSpPr>
          <p:cNvPr id="3" name="Szöveg hely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hu-HU" smtClean="0"/>
              <a:t>Mintaszöveg szerkesztése</a:t>
            </a:r>
          </a:p>
          <a:p>
            <a:pPr lvl="1"/>
            <a:r>
              <a:rPr lang="hu-HU" smtClean="0"/>
              <a:t>Második szint</a:t>
            </a:r>
          </a:p>
          <a:p>
            <a:pPr lvl="2"/>
            <a:r>
              <a:rPr lang="hu-HU" smtClean="0"/>
              <a:t>Harmadik szint</a:t>
            </a:r>
          </a:p>
          <a:p>
            <a:pPr lvl="3"/>
            <a:r>
              <a:rPr lang="hu-HU" smtClean="0"/>
              <a:t>Negyedik szint</a:t>
            </a:r>
          </a:p>
          <a:p>
            <a:pPr lvl="4"/>
            <a:r>
              <a:rPr lang="hu-HU" smtClean="0"/>
              <a:t>Ötödik szint</a:t>
            </a:r>
            <a:endParaRPr lang="hu-HU"/>
          </a:p>
        </p:txBody>
      </p:sp>
      <p:sp>
        <p:nvSpPr>
          <p:cNvPr id="4" name="Dátum hely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27F1F7-8245-4857-9392-D3B6BB861458}" type="datetimeFigureOut">
              <a:rPr lang="hu-HU" smtClean="0"/>
              <a:pPr/>
              <a:t>2015.11.19.</a:t>
            </a:fld>
            <a:endParaRPr lang="hu-HU"/>
          </a:p>
        </p:txBody>
      </p:sp>
      <p:sp>
        <p:nvSpPr>
          <p:cNvPr id="5" name="Élőláb hely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hu-HU"/>
          </a:p>
        </p:txBody>
      </p:sp>
      <p:sp>
        <p:nvSpPr>
          <p:cNvPr id="6" name="Dia számának hely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B013A9E-6DE5-426D-9924-8025074C4116}"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8000" y="108000"/>
            <a:ext cx="8892000" cy="6660000"/>
          </a:xfrm>
        </p:spPr>
        <p:txBody>
          <a:bodyPr anchor="t">
            <a:noAutofit/>
          </a:bodyPr>
          <a:lstStyle/>
          <a:p>
            <a:r>
              <a:rPr lang="hu-HU" sz="12000" b="1" dirty="0" smtClean="0">
                <a:solidFill>
                  <a:schemeClr val="bg1"/>
                </a:solidFill>
                <a:latin typeface="Calibri" pitchFamily="34" charset="0"/>
              </a:rPr>
              <a:t>I-073</a:t>
            </a:r>
            <a:endParaRPr lang="hu-HU" sz="12000" b="1" dirty="0">
              <a:solidFill>
                <a:schemeClr val="bg1"/>
              </a:solidFill>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8000" y="108000"/>
            <a:ext cx="8892000" cy="6660000"/>
          </a:xfrm>
        </p:spPr>
        <p:txBody>
          <a:bodyPr anchor="t">
            <a:noAutofit/>
          </a:bodyPr>
          <a:lstStyle/>
          <a:p>
            <a:pPr algn="l"/>
            <a:r>
              <a:rPr lang="hu-HU" sz="4800" b="1" dirty="0">
                <a:solidFill>
                  <a:schemeClr val="bg2"/>
                </a:solidFill>
              </a:rPr>
              <a:t>Még többet Tőled, még többet,</a:t>
            </a:r>
            <a:br>
              <a:rPr lang="hu-HU" sz="4800" b="1" dirty="0">
                <a:solidFill>
                  <a:schemeClr val="bg2"/>
                </a:solidFill>
              </a:rPr>
            </a:br>
            <a:r>
              <a:rPr lang="hu-HU" sz="4800" b="1" dirty="0">
                <a:solidFill>
                  <a:schemeClr val="bg2"/>
                </a:solidFill>
              </a:rPr>
              <a:t>Hadd éljek úgy, ahogy Te,</a:t>
            </a:r>
            <a:br>
              <a:rPr lang="hu-HU" sz="4800" b="1" dirty="0">
                <a:solidFill>
                  <a:schemeClr val="bg2"/>
                </a:solidFill>
              </a:rPr>
            </a:br>
            <a:r>
              <a:rPr lang="hu-HU" sz="4800" b="1" dirty="0">
                <a:solidFill>
                  <a:schemeClr val="bg2"/>
                </a:solidFill>
              </a:rPr>
              <a:t>Add meg nekem.</a:t>
            </a:r>
            <a:br>
              <a:rPr lang="hu-HU" sz="4800" b="1" dirty="0">
                <a:solidFill>
                  <a:schemeClr val="bg2"/>
                </a:solidFill>
              </a:rPr>
            </a:br>
            <a:r>
              <a:rPr lang="hu-HU" sz="4800" b="1" dirty="0">
                <a:solidFill>
                  <a:schemeClr val="bg2"/>
                </a:solidFill>
              </a:rPr>
              <a:t>Hadd értsem szavad </a:t>
            </a:r>
            <a:r>
              <a:rPr lang="hu-HU" sz="4800" b="1" dirty="0" smtClean="0">
                <a:solidFill>
                  <a:schemeClr val="bg2"/>
                </a:solidFill>
              </a:rPr>
              <a:t>jobban</a:t>
            </a:r>
            <a:br>
              <a:rPr lang="hu-HU" sz="4800" b="1" dirty="0" smtClean="0">
                <a:solidFill>
                  <a:schemeClr val="bg2"/>
                </a:solidFill>
              </a:rPr>
            </a:br>
            <a:r>
              <a:rPr lang="hu-HU" sz="4800" b="1" dirty="0" smtClean="0">
                <a:solidFill>
                  <a:schemeClr val="bg2"/>
                </a:solidFill>
              </a:rPr>
              <a:t>és tegyem</a:t>
            </a:r>
            <a:br>
              <a:rPr lang="hu-HU" sz="4800" b="1" dirty="0" smtClean="0">
                <a:solidFill>
                  <a:schemeClr val="bg2"/>
                </a:solidFill>
              </a:rPr>
            </a:br>
            <a:r>
              <a:rPr lang="hu-HU" sz="4800" b="1" dirty="0" smtClean="0">
                <a:solidFill>
                  <a:schemeClr val="bg2"/>
                </a:solidFill>
              </a:rPr>
              <a:t>A </a:t>
            </a:r>
            <a:r>
              <a:rPr lang="hu-HU" sz="4800" b="1" dirty="0">
                <a:solidFill>
                  <a:schemeClr val="bg2"/>
                </a:solidFill>
              </a:rPr>
              <a:t>Te </a:t>
            </a:r>
            <a:r>
              <a:rPr lang="hu-HU" sz="4800" b="1" dirty="0" smtClean="0">
                <a:solidFill>
                  <a:schemeClr val="bg2"/>
                </a:solidFill>
              </a:rPr>
              <a:t>akaratod, Uram </a:t>
            </a:r>
            <a:r>
              <a:rPr lang="hu-HU" sz="4800" b="1" dirty="0">
                <a:solidFill>
                  <a:schemeClr val="bg2"/>
                </a:solidFill>
              </a:rPr>
              <a:t>még többet!</a:t>
            </a:r>
            <a:endParaRPr lang="hu-HU" sz="4800" b="1" dirty="0"/>
          </a:p>
        </p:txBody>
      </p:sp>
      <p:sp>
        <p:nvSpPr>
          <p:cNvPr id="3" name="Szövegdoboz 2"/>
          <p:cNvSpPr txBox="1"/>
          <p:nvPr/>
        </p:nvSpPr>
        <p:spPr>
          <a:xfrm>
            <a:off x="0" y="6334780"/>
            <a:ext cx="9144000" cy="523220"/>
          </a:xfrm>
          <a:prstGeom prst="rect">
            <a:avLst/>
          </a:prstGeom>
          <a:noFill/>
        </p:spPr>
        <p:txBody>
          <a:bodyPr wrap="square" rtlCol="0">
            <a:spAutoFit/>
          </a:bodyPr>
          <a:lstStyle/>
          <a:p>
            <a:pPr algn="ctr"/>
            <a:r>
              <a:rPr lang="hu-HU" sz="2800" dirty="0" smtClean="0">
                <a:solidFill>
                  <a:srgbClr val="6D6D6D"/>
                </a:solidFill>
              </a:rPr>
              <a:t>73. Még többet Tőled /</a:t>
            </a:r>
            <a:r>
              <a:rPr lang="hu-HU" sz="2800" dirty="0" smtClean="0">
                <a:solidFill>
                  <a:srgbClr val="6D6D6D"/>
                </a:solidFill>
              </a:rPr>
              <a:t>1</a:t>
            </a:r>
            <a:endParaRPr lang="hu-HU" sz="2800" dirty="0">
              <a:solidFill>
                <a:srgbClr val="6D6D6D"/>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108000" y="108000"/>
            <a:ext cx="8892000" cy="6660000"/>
          </a:xfrm>
        </p:spPr>
        <p:txBody>
          <a:bodyPr anchor="t">
            <a:noAutofit/>
          </a:bodyPr>
          <a:lstStyle/>
          <a:p>
            <a:pPr algn="l"/>
            <a:r>
              <a:rPr lang="hu-HU" b="1" dirty="0">
                <a:solidFill>
                  <a:schemeClr val="bg2"/>
                </a:solidFill>
              </a:rPr>
              <a:t>Te vagy az Úr, nagyon szeretlek én,</a:t>
            </a:r>
            <a:br>
              <a:rPr lang="hu-HU" b="1" dirty="0">
                <a:solidFill>
                  <a:schemeClr val="bg2"/>
                </a:solidFill>
              </a:rPr>
            </a:br>
            <a:r>
              <a:rPr lang="hu-HU" b="1" dirty="0">
                <a:solidFill>
                  <a:schemeClr val="bg2"/>
                </a:solidFill>
              </a:rPr>
              <a:t>Gondot viselsz rólam szüntelen,</a:t>
            </a:r>
            <a:br>
              <a:rPr lang="hu-HU" b="1" dirty="0">
                <a:solidFill>
                  <a:schemeClr val="bg2"/>
                </a:solidFill>
              </a:rPr>
            </a:br>
            <a:r>
              <a:rPr lang="hu-HU" b="1" dirty="0">
                <a:solidFill>
                  <a:schemeClr val="bg2"/>
                </a:solidFill>
              </a:rPr>
              <a:t>Senki sincs Hozzád hasonló, Uram.</a:t>
            </a:r>
            <a:br>
              <a:rPr lang="hu-HU" b="1" dirty="0">
                <a:solidFill>
                  <a:schemeClr val="bg2"/>
                </a:solidFill>
              </a:rPr>
            </a:br>
            <a:r>
              <a:rPr lang="hu-HU" b="1" dirty="0">
                <a:solidFill>
                  <a:schemeClr val="bg2"/>
                </a:solidFill>
              </a:rPr>
              <a:t>Olyan vagy Te, mint egy igaz barát,</a:t>
            </a:r>
            <a:br>
              <a:rPr lang="hu-HU" b="1" dirty="0">
                <a:solidFill>
                  <a:schemeClr val="bg2"/>
                </a:solidFill>
              </a:rPr>
            </a:br>
            <a:r>
              <a:rPr lang="hu-HU" b="1" dirty="0">
                <a:solidFill>
                  <a:schemeClr val="bg2"/>
                </a:solidFill>
              </a:rPr>
              <a:t>Tudod jól szívem minden gondolatát.</a:t>
            </a:r>
            <a:br>
              <a:rPr lang="hu-HU" b="1" dirty="0">
                <a:solidFill>
                  <a:schemeClr val="bg2"/>
                </a:solidFill>
              </a:rPr>
            </a:br>
            <a:r>
              <a:rPr lang="hu-HU" b="1" dirty="0">
                <a:solidFill>
                  <a:schemeClr val="bg2"/>
                </a:solidFill>
              </a:rPr>
              <a:t>Adj nekem többet </a:t>
            </a:r>
            <a:r>
              <a:rPr lang="hu-HU" b="1" dirty="0" smtClean="0">
                <a:solidFill>
                  <a:schemeClr val="bg2"/>
                </a:solidFill>
              </a:rPr>
              <a:t>magadból,</a:t>
            </a:r>
            <a:br>
              <a:rPr lang="hu-HU" b="1" dirty="0" smtClean="0">
                <a:solidFill>
                  <a:schemeClr val="bg2"/>
                </a:solidFill>
              </a:rPr>
            </a:br>
            <a:r>
              <a:rPr lang="hu-HU" b="1" dirty="0" smtClean="0">
                <a:solidFill>
                  <a:schemeClr val="bg2"/>
                </a:solidFill>
              </a:rPr>
              <a:t>még </a:t>
            </a:r>
            <a:r>
              <a:rPr lang="hu-HU" b="1" dirty="0">
                <a:solidFill>
                  <a:schemeClr val="bg2"/>
                </a:solidFill>
              </a:rPr>
              <a:t>többet!</a:t>
            </a:r>
            <a:endParaRPr lang="hu-HU" b="1" dirty="0"/>
          </a:p>
        </p:txBody>
      </p:sp>
      <p:sp>
        <p:nvSpPr>
          <p:cNvPr id="3" name="Szövegdoboz 2"/>
          <p:cNvSpPr txBox="1"/>
          <p:nvPr/>
        </p:nvSpPr>
        <p:spPr>
          <a:xfrm>
            <a:off x="0" y="6334780"/>
            <a:ext cx="9144000" cy="523220"/>
          </a:xfrm>
          <a:prstGeom prst="rect">
            <a:avLst/>
          </a:prstGeom>
          <a:noFill/>
        </p:spPr>
        <p:txBody>
          <a:bodyPr wrap="square" rtlCol="0">
            <a:spAutoFit/>
          </a:bodyPr>
          <a:lstStyle/>
          <a:p>
            <a:pPr algn="ctr"/>
            <a:r>
              <a:rPr lang="hu-HU" sz="2800" dirty="0" smtClean="0">
                <a:solidFill>
                  <a:srgbClr val="6D6D6D"/>
                </a:solidFill>
              </a:rPr>
              <a:t>73. Még többet </a:t>
            </a:r>
            <a:r>
              <a:rPr lang="hu-HU" sz="2800" smtClean="0">
                <a:solidFill>
                  <a:srgbClr val="6D6D6D"/>
                </a:solidFill>
              </a:rPr>
              <a:t>Tőled /2</a:t>
            </a:r>
            <a:endParaRPr lang="hu-HU" sz="2800" dirty="0">
              <a:solidFill>
                <a:srgbClr val="6D6D6D"/>
              </a:solidFill>
            </a:endParaRPr>
          </a:p>
        </p:txBody>
      </p:sp>
    </p:spTree>
    <p:extLst>
      <p:ext uri="{BB962C8B-B14F-4D97-AF65-F5344CB8AC3E}">
        <p14:creationId xmlns:p14="http://schemas.microsoft.com/office/powerpoint/2010/main" xmlns="" val="34945853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ím 1"/>
          <p:cNvSpPr>
            <a:spLocks noGrp="1"/>
          </p:cNvSpPr>
          <p:nvPr>
            <p:ph type="title"/>
          </p:nvPr>
        </p:nvSpPr>
        <p:spPr>
          <a:xfrm>
            <a:off x="0" y="0"/>
            <a:ext cx="8929718" cy="3933056"/>
          </a:xfrm>
        </p:spPr>
        <p:txBody>
          <a:bodyPr anchor="t">
            <a:noAutofit/>
          </a:bodyPr>
          <a:lstStyle/>
          <a:p>
            <a:pPr algn="l"/>
            <a:endParaRPr lang="hu-HU" b="1" dirty="0"/>
          </a:p>
        </p:txBody>
      </p:sp>
    </p:spTree>
    <p:extLst>
      <p:ext uri="{BB962C8B-B14F-4D97-AF65-F5344CB8AC3E}">
        <p14:creationId xmlns:p14="http://schemas.microsoft.com/office/powerpoint/2010/main" xmlns="" val="89058977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é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303</TotalTime>
  <Words>31</Words>
  <Application>Microsoft Office PowerPoint</Application>
  <PresentationFormat>Diavetítés a képernyőre (4:3 oldalarány)</PresentationFormat>
  <Paragraphs>5</Paragraphs>
  <Slides>4</Slides>
  <Notes>0</Notes>
  <HiddenSlides>0</HiddenSlides>
  <MMClips>0</MMClips>
  <ScaleCrop>false</ScaleCrop>
  <HeadingPairs>
    <vt:vector size="4" baseType="variant">
      <vt:variant>
        <vt:lpstr>Téma</vt:lpstr>
      </vt:variant>
      <vt:variant>
        <vt:i4>1</vt:i4>
      </vt:variant>
      <vt:variant>
        <vt:lpstr>Diacímek</vt:lpstr>
      </vt:variant>
      <vt:variant>
        <vt:i4>4</vt:i4>
      </vt:variant>
    </vt:vector>
  </HeadingPairs>
  <TitlesOfParts>
    <vt:vector size="5" baseType="lpstr">
      <vt:lpstr>Office-téma</vt:lpstr>
      <vt:lpstr>I-073</vt:lpstr>
      <vt:lpstr>Még többet Tőled, még többet, Hadd éljek úgy, ahogy Te, Add meg nekem. Hadd értsem szavad jobban és tegyem A Te akaratod, Uram még többet!</vt:lpstr>
      <vt:lpstr>Te vagy az Úr, nagyon szeretlek én, Gondot viselsz rólam szüntelen, Senki sincs Hozzád hasonló, Uram. Olyan vagy Te, mint egy igaz barát, Tudod jól szívem minden gondolatát. Adj nekem többet magadból, még többet!</vt:lpstr>
      <vt:lpstr>4. dia</vt:lpstr>
    </vt:vector>
  </TitlesOfParts>
  <Company>BSAFTPZ</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ADVENT első vasárnapja</dc:title>
  <dc:creator>Laci</dc:creator>
  <cp:lastModifiedBy>Feri</cp:lastModifiedBy>
  <cp:revision>41</cp:revision>
  <dcterms:created xsi:type="dcterms:W3CDTF">2012-12-01T08:11:11Z</dcterms:created>
  <dcterms:modified xsi:type="dcterms:W3CDTF">2015-11-19T11:38:49Z</dcterms:modified>
</cp:coreProperties>
</file>