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0" r:id="rId3"/>
    <p:sldId id="261" r:id="rId4"/>
    <p:sldId id="274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4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r>
              <a:rPr lang="hu-HU" sz="12000" b="1" smtClean="0">
                <a:solidFill>
                  <a:schemeClr val="bg1"/>
                </a:solidFill>
                <a:latin typeface="Calibri" pitchFamily="34" charset="0"/>
              </a:rPr>
              <a:t>I-060</a:t>
            </a:r>
            <a:endParaRPr lang="hu-HU" sz="12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sz="4800" b="1" dirty="0">
                <a:solidFill>
                  <a:schemeClr val="bg1"/>
                </a:solidFill>
              </a:rPr>
              <a:t>Jöjj, itt az idő, hogy dicsérd,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jöjj, kapudat tárd az Úr felé!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Jöjj, úgy, ahogy vagy és dicsérd,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jöjj, menjünk együtt az Úr elé! Jöjj!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60. </a:t>
            </a:r>
            <a:r>
              <a:rPr lang="hu-HU" altLang="hu-HU" sz="2800" dirty="0" smtClean="0">
                <a:solidFill>
                  <a:srgbClr val="6D6D6D"/>
                </a:solidFill>
                <a:latin typeface="+mj-lt"/>
              </a:rPr>
              <a:t>Jöjj, itt az idő, hogy dicsérd /1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sz="4800" b="1" dirty="0">
                <a:solidFill>
                  <a:schemeClr val="bg1"/>
                </a:solidFill>
              </a:rPr>
              <a:t>Egyszer minden nyelv megvallja,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hogy ő az Úr,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és mindenki térdet hajt.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Megtalálja a legnagyobb kincset,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ki Őt választja ma.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60. </a:t>
            </a:r>
            <a:r>
              <a:rPr lang="hu-HU" altLang="hu-HU" sz="2800" dirty="0" smtClean="0">
                <a:solidFill>
                  <a:srgbClr val="6D6D6D"/>
                </a:solidFill>
                <a:latin typeface="+mj-lt"/>
              </a:rPr>
              <a:t>Jöjj, itt az idő, hogy dicsérd /2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50706"/>
          </a:xfrm>
        </p:spPr>
        <p:txBody>
          <a:bodyPr>
            <a:noAutofit/>
          </a:bodyPr>
          <a:lstStyle/>
          <a:p>
            <a:pPr algn="l"/>
            <a:endParaRPr lang="hu-H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39</Words>
  <Application>Microsoft Office PowerPoint</Application>
  <PresentationFormat>Diavetítés a képernyőre (4:3 oldalarány)</PresentationFormat>
  <Paragraphs>5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I-060</vt:lpstr>
      <vt:lpstr>Jöjj, itt az idő, hogy dicsérd, jöjj, kapudat tárd az Úr felé! Jöjj, úgy, ahogy vagy és dicsérd, jöjj, menjünk együtt az Úr elé! Jöjj!</vt:lpstr>
      <vt:lpstr>Egyszer minden nyelv megvallja, hogy ő az Úr, és mindenki térdet hajt. Megtalálja a legnagyobb kincset, ki Őt választja ma.</vt:lpstr>
      <vt:lpstr>4. dia</vt:lpstr>
    </vt:vector>
  </TitlesOfParts>
  <Company>BSAFTPZ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Feri</cp:lastModifiedBy>
  <cp:revision>24</cp:revision>
  <dcterms:created xsi:type="dcterms:W3CDTF">2012-12-01T08:11:11Z</dcterms:created>
  <dcterms:modified xsi:type="dcterms:W3CDTF">2015-11-18T23:04:42Z</dcterms:modified>
</cp:coreProperties>
</file>