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0" r:id="rId3"/>
    <p:sldId id="261" r:id="rId4"/>
    <p:sldId id="274" r:id="rId5"/>
    <p:sldId id="275" r:id="rId6"/>
    <p:sldId id="280" r:id="rId7"/>
    <p:sldId id="282" r:id="rId8"/>
    <p:sldId id="28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I-059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Jöjj, ha éhes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vagy,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jöjj</a:t>
            </a:r>
            <a:r>
              <a:rPr lang="hu-HU" altLang="hu-HU" sz="4800" b="1" dirty="0">
                <a:solidFill>
                  <a:schemeClr val="bg1"/>
                </a:solidFill>
              </a:rPr>
              <a:t>, ha fáradt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vagy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Fogadd </a:t>
            </a:r>
            <a:r>
              <a:rPr lang="hu-HU" altLang="hu-HU" sz="4800" b="1" dirty="0">
                <a:solidFill>
                  <a:schemeClr val="bg1"/>
                </a:solidFill>
              </a:rPr>
              <a:t>el az élet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vizét,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mit Jézus Krisztus </a:t>
            </a:r>
            <a:r>
              <a:rPr lang="hu-HU" altLang="hu-HU" sz="4800" b="1" dirty="0">
                <a:solidFill>
                  <a:schemeClr val="bg1"/>
                </a:solidFill>
              </a:rPr>
              <a:t>ad!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 smtClean="0">
                <a:solidFill>
                  <a:schemeClr val="bg1"/>
                </a:solidFill>
              </a:rPr>
              <a:t>Jöjj,</a:t>
            </a:r>
            <a:r>
              <a:rPr lang="hu-HU" altLang="hu-HU" sz="4800" b="1" dirty="0" smtClean="0"/>
              <a:t>, </a:t>
            </a:r>
            <a:r>
              <a:rPr lang="hu-HU" altLang="hu-HU" sz="4800" b="1" dirty="0">
                <a:solidFill>
                  <a:schemeClr val="bg1"/>
                </a:solidFill>
              </a:rPr>
              <a:t>áldjuk együtt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Őt,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 </a:t>
            </a:r>
            <a:r>
              <a:rPr lang="hu-HU" altLang="hu-HU" sz="4800" b="1" dirty="0">
                <a:solidFill>
                  <a:schemeClr val="bg1"/>
                </a:solidFill>
              </a:rPr>
              <a:t>drága megmentőt,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Az Isten szent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Fiát,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aki </a:t>
            </a:r>
            <a:r>
              <a:rPr lang="hu-HU" altLang="hu-HU" sz="4800" b="1" dirty="0" err="1">
                <a:solidFill>
                  <a:schemeClr val="bg1"/>
                </a:solidFill>
              </a:rPr>
              <a:t>od</a:t>
            </a:r>
            <a:r>
              <a:rPr lang="hu-HU" altLang="hu-HU" sz="4800" b="1" dirty="0">
                <a:solidFill>
                  <a:schemeClr val="bg1"/>
                </a:solidFill>
              </a:rPr>
              <a:t>’</a:t>
            </a:r>
            <a:r>
              <a:rPr lang="hu-HU" altLang="hu-HU" sz="4800" b="1" dirty="0" err="1">
                <a:solidFill>
                  <a:schemeClr val="bg1"/>
                </a:solidFill>
              </a:rPr>
              <a:t>adta</a:t>
            </a:r>
            <a:r>
              <a:rPr lang="hu-HU" altLang="hu-HU" sz="4800" b="1" dirty="0">
                <a:solidFill>
                  <a:schemeClr val="bg1"/>
                </a:solidFill>
              </a:rPr>
              <a:t> önmagát.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Emeld fel két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kezed,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Míg </a:t>
            </a:r>
            <a:r>
              <a:rPr lang="hu-HU" altLang="hu-HU" sz="4800" b="1" dirty="0">
                <a:solidFill>
                  <a:schemeClr val="bg1"/>
                </a:solidFill>
              </a:rPr>
              <a:t>bátran hirdeted,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Hogy Jézus Krisztusnál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megtisztul </a:t>
            </a:r>
            <a:r>
              <a:rPr lang="hu-HU" altLang="hu-HU" sz="4800" b="1" dirty="0">
                <a:solidFill>
                  <a:schemeClr val="bg1"/>
                </a:solidFill>
              </a:rPr>
              <a:t>bűnös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életed.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/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Nyisd ki szíved!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Bízd rá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életed,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add </a:t>
            </a:r>
            <a:r>
              <a:rPr lang="hu-HU" altLang="hu-HU" sz="4800" b="1" dirty="0">
                <a:solidFill>
                  <a:schemeClr val="bg1"/>
                </a:solidFill>
              </a:rPr>
              <a:t>át szívedet,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Engedd Jézust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uralkodni,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mert </a:t>
            </a:r>
            <a:r>
              <a:rPr lang="hu-HU" altLang="hu-HU" sz="4800" b="1" dirty="0">
                <a:solidFill>
                  <a:schemeClr val="bg1"/>
                </a:solidFill>
              </a:rPr>
              <a:t>Ő nagyon szeret!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Jöjj, áldjuk együtt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Őt,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 </a:t>
            </a:r>
            <a:r>
              <a:rPr lang="hu-HU" altLang="hu-HU" sz="4800" b="1" dirty="0">
                <a:solidFill>
                  <a:schemeClr val="bg1"/>
                </a:solidFill>
              </a:rPr>
              <a:t>drága megmentőt,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Az Isten szent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Fiát,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aki </a:t>
            </a:r>
            <a:r>
              <a:rPr lang="hu-HU" altLang="hu-HU" sz="4800" b="1" dirty="0" err="1">
                <a:solidFill>
                  <a:schemeClr val="bg1"/>
                </a:solidFill>
              </a:rPr>
              <a:t>od</a:t>
            </a:r>
            <a:r>
              <a:rPr lang="hu-HU" altLang="hu-HU" sz="4800" b="1" dirty="0">
                <a:solidFill>
                  <a:schemeClr val="bg1"/>
                </a:solidFill>
              </a:rPr>
              <a:t>’</a:t>
            </a:r>
            <a:r>
              <a:rPr lang="hu-HU" altLang="hu-HU" sz="4800" b="1" dirty="0" err="1">
                <a:solidFill>
                  <a:schemeClr val="bg1"/>
                </a:solidFill>
              </a:rPr>
              <a:t>adta</a:t>
            </a:r>
            <a:r>
              <a:rPr lang="hu-HU" altLang="hu-HU" sz="4800" b="1" dirty="0">
                <a:solidFill>
                  <a:schemeClr val="bg1"/>
                </a:solidFill>
              </a:rPr>
              <a:t> önmagát.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/5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97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Emeld fel két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kezed,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Míg </a:t>
            </a:r>
            <a:r>
              <a:rPr lang="hu-HU" altLang="hu-HU" sz="4800" b="1" dirty="0">
                <a:solidFill>
                  <a:schemeClr val="bg1"/>
                </a:solidFill>
              </a:rPr>
              <a:t>bátran hirdeted,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Hogy Jézus Krisztusnál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megtisztul </a:t>
            </a:r>
            <a:r>
              <a:rPr lang="hu-HU" altLang="hu-HU" sz="4800" b="1" dirty="0">
                <a:solidFill>
                  <a:schemeClr val="bg1"/>
                </a:solidFill>
              </a:rPr>
              <a:t>bűnös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életed.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/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Nyisd ki szíved!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59. </a:t>
            </a:r>
            <a:r>
              <a:rPr lang="hu-HU" altLang="hu-HU" sz="2800" dirty="0" smtClean="0">
                <a:solidFill>
                  <a:srgbClr val="6D6D6D"/>
                </a:solidFill>
                <a:latin typeface="+mj-lt"/>
              </a:rPr>
              <a:t>Jöjj, ha fáradt vagy /6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4722"/>
          </a:xfrm>
        </p:spPr>
        <p:txBody>
          <a:bodyPr>
            <a:noAutofit/>
          </a:bodyPr>
          <a:lstStyle/>
          <a:p>
            <a:pPr algn="l"/>
            <a:endParaRPr lang="hu-H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1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87</Words>
  <Application>Microsoft Office PowerPoint</Application>
  <PresentationFormat>Diavetítés a képernyőre (4:3 oldalarány)</PresentationFormat>
  <Paragraphs>13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I-059</vt:lpstr>
      <vt:lpstr>Jöjj, ha éhes vagy, jöjj, ha fáradt vagy Fogadd el az élet vizét, mit Jézus Krisztus ad!</vt:lpstr>
      <vt:lpstr>Jöjj,, áldjuk együtt Őt, a drága megmentőt, Az Isten szent Fiát, aki od’adta önmagát.</vt:lpstr>
      <vt:lpstr>Emeld fel két kezed, Míg bátran hirdeted, Hogy Jézus Krisztusnál  megtisztul bűnös életed.  Nyisd ki szíved!</vt:lpstr>
      <vt:lpstr>Bízd rá életed, add át szívedet, Engedd Jézust uralkodni, mert Ő nagyon szeret!</vt:lpstr>
      <vt:lpstr>Jöjj, áldjuk együtt Őt, a drága megmentőt, Az Isten szent Fiát, aki od’adta önmagát.</vt:lpstr>
      <vt:lpstr>Emeld fel két kezed, Míg bátran hirdeted, Hogy Jézus Krisztusnál  megtisztul bűnös életed.  Nyisd ki szíved!</vt:lpstr>
      <vt:lpstr>8.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25</cp:revision>
  <dcterms:created xsi:type="dcterms:W3CDTF">2012-12-01T08:11:11Z</dcterms:created>
  <dcterms:modified xsi:type="dcterms:W3CDTF">2015-11-18T23:03:23Z</dcterms:modified>
</cp:coreProperties>
</file>