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0" r:id="rId3"/>
    <p:sldId id="261" r:id="rId4"/>
    <p:sldId id="281" r:id="rId5"/>
    <p:sldId id="262" r:id="rId6"/>
    <p:sldId id="282" r:id="rId7"/>
    <p:sldId id="274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737" autoAdjust="0"/>
  </p:normalViewPr>
  <p:slideViewPr>
    <p:cSldViewPr>
      <p:cViewPr varScale="1">
        <p:scale>
          <a:sx n="78" d="100"/>
          <a:sy n="78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/>
                </a:solidFill>
                <a:latin typeface="Calibri" pitchFamily="34" charset="0"/>
              </a:rPr>
              <a:t>I-054</a:t>
            </a:r>
            <a:endParaRPr lang="hu-HU" sz="1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Jézus,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ó, </a:t>
            </a:r>
            <a:r>
              <a:rPr lang="hu-HU" altLang="hu-HU" sz="4800" b="1" dirty="0">
                <a:solidFill>
                  <a:schemeClr val="bg1"/>
                </a:solidFill>
              </a:rPr>
              <a:t>Jézus,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E névben gyönyörködöm.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Jézus,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ó, </a:t>
            </a:r>
            <a:r>
              <a:rPr lang="hu-HU" altLang="hu-HU" sz="4800" b="1" dirty="0">
                <a:solidFill>
                  <a:schemeClr val="bg1"/>
                </a:solidFill>
              </a:rPr>
              <a:t>Jézus,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Vele minden nap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öröm</a:t>
            </a:r>
            <a:r>
              <a:rPr lang="hu-HU" altLang="hu-HU" sz="4800" dirty="0" smtClean="0">
                <a:solidFill>
                  <a:schemeClr val="bg1"/>
                </a:solidFill>
              </a:rPr>
              <a:t>.</a:t>
            </a:r>
            <a:endParaRPr lang="hu-HU" altLang="hu-HU" sz="4800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54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Jézus, ó, Jézus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, e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névben gyönyörködöm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Elhat e név a mennybe,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Elhat e név a mélységbe,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És kihozza a foglyokat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Örök életre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.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54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Jézus, ó, Jézus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, e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névben gyönyörködöm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Jézus, ó Jézus,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E névben gyönyörködöm.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Jézus, ó Jézus,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Vele minden nap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öröm.</a:t>
            </a:r>
            <a:endParaRPr lang="hu-HU" alt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54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Jézus, ó, Jézus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, e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névben gyönyörködöm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/3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784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Elhat e név a csontokig,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Elhat e név a szívekig,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És életed megváltozik,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Isten Fia meggyógyít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.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54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Jézus, ó, Jézus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, e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névben gyönyörködöm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/4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Jézus, ó Jézus,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E névben gyönyörködöm.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Jézus, ó Jézus,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Vele minden nap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öröm.</a:t>
            </a:r>
            <a:r>
              <a:rPr lang="hu-HU" altLang="hu-HU" sz="4800" b="1" dirty="0" smtClean="0"/>
              <a:t>.</a:t>
            </a:r>
            <a:endParaRPr lang="hu-HU" alt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54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Jézus, ó, Jézus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, e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névben gyönyörködöm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/5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8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50706"/>
          </a:xfrm>
        </p:spPr>
        <p:txBody>
          <a:bodyPr>
            <a:noAutofit/>
          </a:bodyPr>
          <a:lstStyle/>
          <a:p>
            <a:pPr algn="l"/>
            <a:endParaRPr lang="hu-H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94</Words>
  <Application>Microsoft Office PowerPoint</Application>
  <PresentationFormat>Diavetítés a képernyőre (4:3 oldalarány)</PresentationFormat>
  <Paragraphs>11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I-054</vt:lpstr>
      <vt:lpstr>Jézus, ó, Jézus, E névben gyönyörködöm. Jézus, ó, Jézus, Vele minden nap öröm.</vt:lpstr>
      <vt:lpstr>Elhat e név a mennybe, Elhat e név a mélységbe, És kihozza a foglyokat Örök életre.</vt:lpstr>
      <vt:lpstr>Jézus, ó Jézus, E névben gyönyörködöm. Jézus, ó Jézus, Vele minden nap öröm.</vt:lpstr>
      <vt:lpstr>Elhat e név a csontokig, Elhat e név a szívekig, És életed megváltozik, Isten Fia meggyógyít.</vt:lpstr>
      <vt:lpstr>Jézus, ó Jézus, E névben gyönyörködöm. Jézus, ó Jézus, Vele minden nap öröm..</vt:lpstr>
      <vt:lpstr>7.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25</cp:revision>
  <dcterms:created xsi:type="dcterms:W3CDTF">2012-12-01T08:11:11Z</dcterms:created>
  <dcterms:modified xsi:type="dcterms:W3CDTF">2015-11-18T22:32:25Z</dcterms:modified>
</cp:coreProperties>
</file>