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0" r:id="rId3"/>
    <p:sldId id="261" r:id="rId4"/>
    <p:sldId id="274" r:id="rId5"/>
    <p:sldId id="277" r:id="rId6"/>
    <p:sldId id="275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2015.11.18.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/>
                </a:solidFill>
                <a:latin typeface="Calibri" pitchFamily="34" charset="0"/>
              </a:rPr>
              <a:t>I-051</a:t>
            </a:r>
            <a:endParaRPr lang="hu-HU" sz="1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784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Jézus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Krisztusom,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mentő oltalom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vagy </a:t>
            </a:r>
            <a:r>
              <a:rPr lang="hu-HU" altLang="hu-HU" sz="4800" b="1" dirty="0">
                <a:solidFill>
                  <a:schemeClr val="bg1"/>
                </a:solidFill>
              </a:rPr>
              <a:t>te minden utamon!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Előttem te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mész,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mögöttem </a:t>
            </a:r>
            <a:r>
              <a:rPr lang="hu-HU" altLang="hu-HU" sz="4800" b="1" dirty="0">
                <a:solidFill>
                  <a:schemeClr val="bg1"/>
                </a:solidFill>
              </a:rPr>
              <a:t>te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lépsz</a:t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smtClean="0">
                <a:solidFill>
                  <a:schemeClr val="bg1"/>
                </a:solidFill>
              </a:rPr>
              <a:t>a </a:t>
            </a:r>
            <a:r>
              <a:rPr lang="hu-HU" altLang="hu-HU" sz="4800" b="1" dirty="0">
                <a:solidFill>
                  <a:schemeClr val="bg1"/>
                </a:solidFill>
              </a:rPr>
              <a:t>szívemben is te élsz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!</a:t>
            </a:r>
            <a:endParaRPr lang="hu-HU" sz="4800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51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Jézus Krisztusom /1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Halleluja, </a:t>
            </a:r>
            <a:r>
              <a:rPr lang="hu-HU" altLang="hu-HU" sz="4800" b="1" dirty="0" err="1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51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Jézus Krisztusom /2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Benned elrejtve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élek </a:t>
            </a:r>
            <a:r>
              <a:rPr lang="hu-HU" altLang="hu-HU" sz="4800" b="1" dirty="0">
                <a:solidFill>
                  <a:schemeClr val="bg1"/>
                </a:solidFill>
              </a:rPr>
              <a:t>Istenben,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Míg meglátlak színről színre,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Ezért énekem, hálás énekem,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>
                <a:solidFill>
                  <a:schemeClr val="bg1"/>
                </a:solidFill>
              </a:rPr>
              <a:t>Halld meg, édes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Istenem</a:t>
            </a:r>
            <a:r>
              <a:rPr lang="hu-HU" altLang="hu-HU" sz="4800" b="1" dirty="0">
                <a:solidFill>
                  <a:schemeClr val="bg1"/>
                </a:solidFill>
              </a:rPr>
              <a:t>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51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Jézus Krisztusom /3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>
            <a:noAutofit/>
          </a:bodyPr>
          <a:lstStyle/>
          <a:p>
            <a:pPr algn="l"/>
            <a:r>
              <a:rPr lang="hu-HU" altLang="hu-HU" sz="4800" b="1" dirty="0">
                <a:solidFill>
                  <a:schemeClr val="bg1"/>
                </a:solidFill>
              </a:rPr>
              <a:t>Halleluja, </a:t>
            </a:r>
            <a:r>
              <a:rPr lang="hu-HU" altLang="hu-HU" sz="4800" b="1" dirty="0" err="1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</a:t>
            </a:r>
            <a:br>
              <a:rPr lang="hu-HU" altLang="hu-HU" sz="4800" b="1" dirty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smtClean="0">
                <a:solidFill>
                  <a:schemeClr val="bg1"/>
                </a:solidFill>
              </a:rPr>
              <a:t/>
            </a:r>
            <a:br>
              <a:rPr lang="hu-HU" altLang="hu-HU" sz="4800" b="1" dirty="0" smtClean="0">
                <a:solidFill>
                  <a:schemeClr val="bg1"/>
                </a:solidFill>
              </a:rPr>
            </a:b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>
                <a:solidFill>
                  <a:schemeClr val="bg1"/>
                </a:solidFill>
              </a:rPr>
              <a:t>, </a:t>
            </a:r>
            <a:r>
              <a:rPr lang="hu-HU" altLang="hu-HU" sz="4800" b="1" dirty="0" err="1" smtClean="0">
                <a:solidFill>
                  <a:schemeClr val="bg1"/>
                </a:solidFill>
              </a:rPr>
              <a:t>halleluja</a:t>
            </a:r>
            <a:r>
              <a:rPr lang="hu-HU" altLang="hu-HU" sz="4800" b="1" dirty="0" smtClean="0">
                <a:solidFill>
                  <a:schemeClr val="bg1"/>
                </a:solidFill>
              </a:rPr>
              <a:t>!</a:t>
            </a:r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51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Jézus </a:t>
            </a:r>
            <a:r>
              <a:rPr lang="hu-HU" sz="2800" smtClean="0">
                <a:solidFill>
                  <a:srgbClr val="6D6D6D"/>
                </a:solidFill>
                <a:latin typeface="+mj-lt"/>
              </a:rPr>
              <a:t>Krisztusom /4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90666"/>
          </a:xfrm>
        </p:spPr>
        <p:txBody>
          <a:bodyPr>
            <a:noAutofit/>
          </a:bodyPr>
          <a:lstStyle/>
          <a:p>
            <a:pPr algn="l"/>
            <a:endParaRPr lang="hu-H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0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41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I-051</vt:lpstr>
      <vt:lpstr>Jézus Krisztusom, mentő oltalom vagy te minden utamon! Előttem te mész, mögöttem te lépsz a szívemben is te élsz!</vt:lpstr>
      <vt:lpstr>Halleluja, halleluja,  halleluja, halleluja, Halleluja, halleluja,  halleluja, halleluja!</vt:lpstr>
      <vt:lpstr>Benned elrejtve élek Istenben, Míg meglátlak színről színre, Ezért énekem, hálás énekem, Halld meg, édes Istenem!</vt:lpstr>
      <vt:lpstr>Halleluja, halleluja,  halleluja, halleluja, Halleluja, halleluja,  halleluja, halleluja!</vt:lpstr>
      <vt:lpstr>6.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Feri</cp:lastModifiedBy>
  <cp:revision>25</cp:revision>
  <dcterms:created xsi:type="dcterms:W3CDTF">2012-12-01T08:11:11Z</dcterms:created>
  <dcterms:modified xsi:type="dcterms:W3CDTF">2015-11-18T20:40:16Z</dcterms:modified>
</cp:coreProperties>
</file>