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0" r:id="rId3"/>
    <p:sldId id="261" r:id="rId4"/>
    <p:sldId id="274" r:id="rId5"/>
    <p:sldId id="262" r:id="rId6"/>
    <p:sldId id="275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1" autoAdjust="0"/>
    <p:restoredTop sz="94737" autoAdjust="0"/>
  </p:normalViewPr>
  <p:slideViewPr>
    <p:cSldViewPr>
      <p:cViewPr varScale="1">
        <p:scale>
          <a:sx n="78" d="100"/>
          <a:sy n="78" d="100"/>
        </p:scale>
        <p:origin x="-6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r>
              <a:rPr lang="hu-HU" sz="12000" b="1" dirty="0" smtClean="0">
                <a:solidFill>
                  <a:schemeClr val="bg1"/>
                </a:solidFill>
                <a:latin typeface="Calibri" pitchFamily="34" charset="0"/>
              </a:rPr>
              <a:t>I-038</a:t>
            </a:r>
            <a:endParaRPr lang="hu-HU" sz="12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sz="4800" b="1" dirty="0">
                <a:solidFill>
                  <a:schemeClr val="bg1"/>
                </a:solidFill>
              </a:rPr>
              <a:t>Gyertyaláng, tiszta fény, csonkig égő lángolás,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áldozatban pusztulás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Isten oltárainál.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Gyertyaláng, tiszta fény,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embert hívó lángolás,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Végső percig lobogás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áldozatunk </a:t>
            </a:r>
            <a:r>
              <a:rPr lang="hu-HU" sz="4800" b="1" dirty="0" smtClean="0">
                <a:solidFill>
                  <a:schemeClr val="bg1"/>
                </a:solidFill>
              </a:rPr>
              <a:t>asztalán.</a:t>
            </a:r>
            <a:endParaRPr lang="hu-HU" sz="48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38. Gyertyaláng /1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sz="4800" b="1" dirty="0">
                <a:solidFill>
                  <a:schemeClr val="bg1"/>
                </a:solidFill>
              </a:rPr>
              <a:t>Gyertyaláng, tiszta fény,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önpusztító lobogás,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Nem is akar lenni más,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nem is kíván semmi mást, 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Nem is lehet soha </a:t>
            </a:r>
            <a:r>
              <a:rPr lang="hu-HU" sz="4800" b="1" dirty="0" smtClean="0">
                <a:solidFill>
                  <a:schemeClr val="bg1"/>
                </a:solidFill>
              </a:rPr>
              <a:t>más,</a:t>
            </a:r>
            <a:br>
              <a:rPr lang="hu-HU" sz="4800" b="1" dirty="0" smtClean="0">
                <a:solidFill>
                  <a:schemeClr val="bg1"/>
                </a:solidFill>
              </a:rPr>
            </a:br>
            <a:r>
              <a:rPr lang="hu-HU" sz="4800" b="1" dirty="0" smtClean="0">
                <a:solidFill>
                  <a:schemeClr val="bg1"/>
                </a:solidFill>
              </a:rPr>
              <a:t>Gyertyaláng! </a:t>
            </a:r>
            <a:endParaRPr lang="hu-HU" sz="4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38. Gyertyaláng /2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sz="4800" b="1" dirty="0">
                <a:solidFill>
                  <a:schemeClr val="bg1"/>
                </a:solidFill>
              </a:rPr>
              <a:t>Szelíden, könnyesen,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minden új dal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Győzelem ezer gyötrődésemen,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Minden gyöngeségemen.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Gyertyaláng életem,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könnyű széltől megremeg, 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de amit lehet, megteszek - áldozattá így leszek.</a:t>
            </a:r>
            <a:endParaRPr lang="hu-HU" sz="4800" b="1" i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38. Gyertyaláng /3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sz="4800" b="1" dirty="0">
                <a:solidFill>
                  <a:schemeClr val="bg1"/>
                </a:solidFill>
                <a:latin typeface="Calibri" pitchFamily="34" charset="0"/>
              </a:rPr>
              <a:t>Gyertyaláng, tiszta fény,</a:t>
            </a:r>
            <a:br>
              <a:rPr lang="hu-HU" sz="48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hu-HU" sz="4800" b="1" dirty="0">
                <a:solidFill>
                  <a:schemeClr val="bg1"/>
                </a:solidFill>
                <a:latin typeface="Calibri" pitchFamily="34" charset="0"/>
              </a:rPr>
              <a:t>önpusztító lobogás,</a:t>
            </a:r>
            <a:br>
              <a:rPr lang="hu-HU" sz="48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hu-HU" sz="4800" b="1" dirty="0">
                <a:solidFill>
                  <a:schemeClr val="bg1"/>
                </a:solidFill>
                <a:latin typeface="Calibri" pitchFamily="34" charset="0"/>
              </a:rPr>
              <a:t>Nem is akar lenni más, nem is kíván semmi mást, </a:t>
            </a:r>
            <a:br>
              <a:rPr lang="hu-HU" sz="48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hu-HU" sz="4800" b="1" dirty="0">
                <a:solidFill>
                  <a:schemeClr val="bg1"/>
                </a:solidFill>
                <a:latin typeface="Calibri" pitchFamily="34" charset="0"/>
              </a:rPr>
              <a:t>Nem is lehet soha </a:t>
            </a:r>
            <a:r>
              <a:rPr lang="hu-HU" sz="4800" b="1" dirty="0" smtClean="0">
                <a:solidFill>
                  <a:schemeClr val="bg1"/>
                </a:solidFill>
                <a:latin typeface="Calibri" pitchFamily="34" charset="0"/>
              </a:rPr>
              <a:t>más,</a:t>
            </a:r>
            <a:br>
              <a:rPr lang="hu-HU" sz="48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hu-HU" sz="4800" b="1" dirty="0" smtClean="0">
                <a:solidFill>
                  <a:schemeClr val="bg1"/>
                </a:solidFill>
                <a:latin typeface="Calibri" pitchFamily="34" charset="0"/>
              </a:rPr>
              <a:t>Gyertyaláng!</a:t>
            </a:r>
            <a:endParaRPr lang="hu-HU" sz="4800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38. Gyertyaláng /4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522514"/>
          </a:xfrm>
        </p:spPr>
        <p:txBody>
          <a:bodyPr>
            <a:normAutofit/>
          </a:bodyPr>
          <a:lstStyle/>
          <a:p>
            <a:pPr algn="l"/>
            <a:endParaRPr lang="hu-HU" sz="5400" dirty="0"/>
          </a:p>
        </p:txBody>
      </p:sp>
    </p:spTree>
    <p:extLst>
      <p:ext uri="{BB962C8B-B14F-4D97-AF65-F5344CB8AC3E}">
        <p14:creationId xmlns:p14="http://schemas.microsoft.com/office/powerpoint/2010/main" xmlns="" val="320807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44</Words>
  <Application>Microsoft Office PowerPoint</Application>
  <PresentationFormat>Diavetítés a képernyőre (4:3 oldalarány)</PresentationFormat>
  <Paragraphs>9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I-038</vt:lpstr>
      <vt:lpstr>Gyertyaláng, tiszta fény, csonkig égő lángolás, áldozatban pusztulás Isten oltárainál. Gyertyaláng, tiszta fény, embert hívó lángolás, Végső percig lobogás áldozatunk asztalán.</vt:lpstr>
      <vt:lpstr>Gyertyaláng, tiszta fény, önpusztító lobogás, Nem is akar lenni más, nem is kíván semmi mást,  Nem is lehet soha más, Gyertyaláng! </vt:lpstr>
      <vt:lpstr>Szelíden, könnyesen, minden új dal Győzelem ezer gyötrődésemen, Minden gyöngeségemen. Gyertyaláng életem, könnyű széltől megremeg,  de amit lehet, megteszek - áldozattá így leszek.</vt:lpstr>
      <vt:lpstr>Gyertyaláng, tiszta fény, önpusztító lobogás, Nem is akar lenni más, nem is kíván semmi mást,  Nem is lehet soha más, Gyertyaláng!</vt:lpstr>
      <vt:lpstr>6. dia</vt:lpstr>
    </vt:vector>
  </TitlesOfParts>
  <Company>BSAFTPZ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Feri</cp:lastModifiedBy>
  <cp:revision>23</cp:revision>
  <dcterms:created xsi:type="dcterms:W3CDTF">2012-12-01T08:11:11Z</dcterms:created>
  <dcterms:modified xsi:type="dcterms:W3CDTF">2015-11-17T23:11:12Z</dcterms:modified>
</cp:coreProperties>
</file>