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9" r:id="rId4"/>
    <p:sldId id="260" r:id="rId5"/>
    <p:sldId id="258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1" autoAdjust="0"/>
    <p:restoredTop sz="94737" autoAdjust="0"/>
  </p:normalViewPr>
  <p:slideViewPr>
    <p:cSldViewPr>
      <p:cViewPr varScale="1">
        <p:scale>
          <a:sx n="78" d="100"/>
          <a:sy n="78" d="100"/>
        </p:scale>
        <p:origin x="-6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E4EB-E072-49B5-89D9-6F90F8BAC154}" type="datetimeFigureOut">
              <a:rPr lang="hu-HU" smtClean="0"/>
              <a:pPr/>
              <a:t>2015.11.17.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B6B6-0DB9-4D6E-B13A-D199028051D0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E4EB-E072-49B5-89D9-6F90F8BAC154}" type="datetimeFigureOut">
              <a:rPr lang="hu-HU" smtClean="0"/>
              <a:pPr/>
              <a:t>2015.11.17.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B6B6-0DB9-4D6E-B13A-D199028051D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E4EB-E072-49B5-89D9-6F90F8BAC154}" type="datetimeFigureOut">
              <a:rPr lang="hu-HU" smtClean="0"/>
              <a:pPr/>
              <a:t>2015.11.17.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B6B6-0DB9-4D6E-B13A-D199028051D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E4EB-E072-49B5-89D9-6F90F8BAC154}" type="datetimeFigureOut">
              <a:rPr lang="hu-HU" smtClean="0"/>
              <a:pPr/>
              <a:t>2015.11.17.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B6B6-0DB9-4D6E-B13A-D199028051D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E4EB-E072-49B5-89D9-6F90F8BAC154}" type="datetimeFigureOut">
              <a:rPr lang="hu-HU" smtClean="0"/>
              <a:pPr/>
              <a:t>2015.11.17.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A47B6B6-0DB9-4D6E-B13A-D199028051D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E4EB-E072-49B5-89D9-6F90F8BAC154}" type="datetimeFigureOut">
              <a:rPr lang="hu-HU" smtClean="0"/>
              <a:pPr/>
              <a:t>2015.11.17.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B6B6-0DB9-4D6E-B13A-D199028051D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E4EB-E072-49B5-89D9-6F90F8BAC154}" type="datetimeFigureOut">
              <a:rPr lang="hu-HU" smtClean="0"/>
              <a:pPr/>
              <a:t>2015.11.17.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B6B6-0DB9-4D6E-B13A-D199028051D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E4EB-E072-49B5-89D9-6F90F8BAC154}" type="datetimeFigureOut">
              <a:rPr lang="hu-HU" smtClean="0"/>
              <a:pPr/>
              <a:t>2015.11.17.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B6B6-0DB9-4D6E-B13A-D199028051D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E4EB-E072-49B5-89D9-6F90F8BAC154}" type="datetimeFigureOut">
              <a:rPr lang="hu-HU" smtClean="0"/>
              <a:pPr/>
              <a:t>2015.11.17.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B6B6-0DB9-4D6E-B13A-D199028051D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E4EB-E072-49B5-89D9-6F90F8BAC154}" type="datetimeFigureOut">
              <a:rPr lang="hu-HU" smtClean="0"/>
              <a:pPr/>
              <a:t>2015.11.17.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B6B6-0DB9-4D6E-B13A-D199028051D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hu-H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Kép beszúrásához kattintson az ikonra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E4EB-E072-49B5-89D9-6F90F8BAC154}" type="datetimeFigureOut">
              <a:rPr lang="hu-HU" smtClean="0"/>
              <a:pPr/>
              <a:t>2015.11.17.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B6B6-0DB9-4D6E-B13A-D199028051D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89DE4EB-E072-49B5-89D9-6F90F8BAC154}" type="datetimeFigureOut">
              <a:rPr lang="hu-HU" smtClean="0"/>
              <a:pPr/>
              <a:t>2015.11.17.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A47B6B6-0DB9-4D6E-B13A-D199028051D0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Autofit/>
          </a:bodyPr>
          <a:lstStyle/>
          <a:p>
            <a:r>
              <a:rPr lang="hu-HU" sz="12000" b="1" dirty="0" smtClean="0">
                <a:solidFill>
                  <a:schemeClr val="tx1"/>
                </a:solidFill>
                <a:latin typeface="Calibri" pitchFamily="34" charset="0"/>
              </a:rPr>
              <a:t>I-032</a:t>
            </a:r>
            <a:endParaRPr lang="hu-HU" sz="12000" b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108000" y="107999"/>
            <a:ext cx="8892000" cy="66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800" b="1" dirty="0" smtClean="0">
                <a:latin typeface="Calibri" panose="020F0502020204030204" pitchFamily="34" charset="0"/>
              </a:rPr>
              <a:t>Én még mit sem tudtam </a:t>
            </a:r>
            <a:r>
              <a:rPr lang="hu-HU" sz="4800" b="1" dirty="0" smtClean="0">
                <a:latin typeface="Calibri" panose="020F0502020204030204" pitchFamily="34" charset="0"/>
              </a:rPr>
              <a:t>rólad</a:t>
            </a:r>
            <a:endParaRPr lang="hu-HU" sz="4800" b="1" dirty="0" smtClean="0">
              <a:latin typeface="Calibri" panose="020F0502020204030204" pitchFamily="34" charset="0"/>
            </a:endParaRPr>
          </a:p>
          <a:p>
            <a:r>
              <a:rPr lang="hu-HU" sz="4800" b="1" dirty="0" smtClean="0">
                <a:latin typeface="Calibri" panose="020F0502020204030204" pitchFamily="34" charset="0"/>
              </a:rPr>
              <a:t>Te már akkor szerettél,</a:t>
            </a:r>
          </a:p>
          <a:p>
            <a:r>
              <a:rPr lang="hu-HU" sz="4800" b="1" dirty="0" smtClean="0">
                <a:latin typeface="Calibri" panose="020F0502020204030204" pitchFamily="34" charset="0"/>
              </a:rPr>
              <a:t>Anyám méhétől fogva</a:t>
            </a:r>
          </a:p>
          <a:p>
            <a:r>
              <a:rPr lang="hu-HU" sz="4800" b="1" dirty="0" smtClean="0">
                <a:latin typeface="Calibri" panose="020F0502020204030204" pitchFamily="34" charset="0"/>
              </a:rPr>
              <a:t>Rám gondot viseltél.</a:t>
            </a:r>
          </a:p>
          <a:p>
            <a:r>
              <a:rPr lang="hu-HU" sz="4800" b="1" dirty="0" smtClean="0">
                <a:latin typeface="Calibri" panose="020F0502020204030204" pitchFamily="34" charset="0"/>
              </a:rPr>
              <a:t>A magam útját jártam</a:t>
            </a:r>
          </a:p>
          <a:p>
            <a:r>
              <a:rPr lang="hu-HU" sz="4800" b="1" dirty="0" smtClean="0">
                <a:latin typeface="Calibri" panose="020F0502020204030204" pitchFamily="34" charset="0"/>
              </a:rPr>
              <a:t>Mikor szelíden hívtál,</a:t>
            </a:r>
          </a:p>
          <a:p>
            <a:r>
              <a:rPr lang="hu-HU" sz="4800" b="1" dirty="0" smtClean="0">
                <a:latin typeface="Calibri" panose="020F0502020204030204" pitchFamily="34" charset="0"/>
              </a:rPr>
              <a:t>A szívemre beszéltél</a:t>
            </a:r>
          </a:p>
          <a:p>
            <a:r>
              <a:rPr lang="hu-HU" sz="4800" b="1" dirty="0" smtClean="0">
                <a:latin typeface="Calibri" panose="020F0502020204030204" pitchFamily="34" charset="0"/>
              </a:rPr>
              <a:t>És megváltoztattál.</a:t>
            </a:r>
            <a:endParaRPr lang="hu-HU" sz="4800" b="1" dirty="0">
              <a:latin typeface="Calibri" panose="020F0502020204030204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32. Én még mit sem tudtam rólad /1</a:t>
            </a:r>
            <a:endParaRPr lang="hu-HU" sz="2800" dirty="0">
              <a:solidFill>
                <a:srgbClr val="6D6D6D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108000" y="108000"/>
            <a:ext cx="8892000" cy="66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800" b="1" dirty="0">
                <a:latin typeface="Calibri" panose="020F0502020204030204" pitchFamily="34" charset="0"/>
              </a:rPr>
              <a:t>Jézus Te vagy minden </a:t>
            </a:r>
            <a:r>
              <a:rPr lang="hu-HU" sz="4800" b="1" dirty="0" smtClean="0">
                <a:latin typeface="Calibri" panose="020F0502020204030204" pitchFamily="34" charset="0"/>
              </a:rPr>
              <a:t>álmom,</a:t>
            </a:r>
            <a:endParaRPr lang="hu-HU" sz="4800" b="1" dirty="0">
              <a:latin typeface="Calibri" panose="020F0502020204030204" pitchFamily="34" charset="0"/>
            </a:endParaRPr>
          </a:p>
          <a:p>
            <a:r>
              <a:rPr lang="hu-HU" sz="4800" b="1" dirty="0">
                <a:latin typeface="Calibri" panose="020F0502020204030204" pitchFamily="34" charset="0"/>
              </a:rPr>
              <a:t>Éjszakám és </a:t>
            </a:r>
            <a:r>
              <a:rPr lang="hu-HU" sz="4800" b="1" dirty="0" smtClean="0">
                <a:latin typeface="Calibri" panose="020F0502020204030204" pitchFamily="34" charset="0"/>
              </a:rPr>
              <a:t>nappalom.</a:t>
            </a:r>
            <a:endParaRPr lang="hu-HU" sz="4800" b="1" dirty="0">
              <a:latin typeface="Calibri" panose="020F0502020204030204" pitchFamily="34" charset="0"/>
            </a:endParaRPr>
          </a:p>
          <a:p>
            <a:r>
              <a:rPr lang="hu-HU" sz="4800" b="1" dirty="0">
                <a:latin typeface="Calibri" panose="020F0502020204030204" pitchFamily="34" charset="0"/>
              </a:rPr>
              <a:t>Te vagy igaz szó a </a:t>
            </a:r>
            <a:r>
              <a:rPr lang="hu-HU" sz="4800" b="1" dirty="0" smtClean="0">
                <a:latin typeface="Calibri" panose="020F0502020204030204" pitchFamily="34" charset="0"/>
              </a:rPr>
              <a:t>számban,</a:t>
            </a:r>
            <a:endParaRPr lang="hu-HU" sz="4800" b="1" dirty="0">
              <a:latin typeface="Calibri" panose="020F0502020204030204" pitchFamily="34" charset="0"/>
            </a:endParaRPr>
          </a:p>
          <a:p>
            <a:r>
              <a:rPr lang="hu-HU" sz="4800" b="1" dirty="0">
                <a:latin typeface="Calibri" panose="020F0502020204030204" pitchFamily="34" charset="0"/>
              </a:rPr>
              <a:t>Az én </a:t>
            </a:r>
            <a:r>
              <a:rPr lang="hu-HU" sz="4800" b="1" dirty="0" smtClean="0">
                <a:latin typeface="Calibri" panose="020F0502020204030204" pitchFamily="34" charset="0"/>
              </a:rPr>
              <a:t>hajnalcsillagom.</a:t>
            </a:r>
            <a:endParaRPr lang="hu-HU" sz="4800" b="1" dirty="0">
              <a:latin typeface="Calibri" panose="020F0502020204030204" pitchFamily="34" charset="0"/>
            </a:endParaRPr>
          </a:p>
          <a:p>
            <a:endParaRPr lang="hu-HU" sz="4800" b="1" dirty="0">
              <a:latin typeface="Calibri" panose="020F0502020204030204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32. Én még mit sem tudtam rólad /2</a:t>
            </a:r>
            <a:endParaRPr lang="hu-HU" sz="2800" dirty="0">
              <a:solidFill>
                <a:srgbClr val="6D6D6D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107504" y="108000"/>
            <a:ext cx="8892000" cy="66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800" b="1" dirty="0">
                <a:latin typeface="Calibri" panose="020F0502020204030204" pitchFamily="34" charset="0"/>
              </a:rPr>
              <a:t>Jézus Te vagy minden </a:t>
            </a:r>
            <a:r>
              <a:rPr lang="hu-HU" sz="4800" b="1" dirty="0" smtClean="0">
                <a:latin typeface="Calibri" panose="020F0502020204030204" pitchFamily="34" charset="0"/>
              </a:rPr>
              <a:t>kincsem,</a:t>
            </a:r>
            <a:endParaRPr lang="hu-HU" sz="4800" b="1" dirty="0">
              <a:latin typeface="Calibri" panose="020F0502020204030204" pitchFamily="34" charset="0"/>
            </a:endParaRPr>
          </a:p>
          <a:p>
            <a:r>
              <a:rPr lang="hu-HU" sz="4800" b="1" dirty="0">
                <a:latin typeface="Calibri" panose="020F0502020204030204" pitchFamily="34" charset="0"/>
              </a:rPr>
              <a:t>Sokat jelentesz </a:t>
            </a:r>
            <a:r>
              <a:rPr lang="hu-HU" sz="4800" b="1" dirty="0" smtClean="0">
                <a:latin typeface="Calibri" panose="020F0502020204030204" pitchFamily="34" charset="0"/>
              </a:rPr>
              <a:t>nekem,</a:t>
            </a:r>
            <a:endParaRPr lang="hu-HU" sz="4800" b="1" dirty="0">
              <a:latin typeface="Calibri" panose="020F0502020204030204" pitchFamily="34" charset="0"/>
            </a:endParaRPr>
          </a:p>
          <a:p>
            <a:r>
              <a:rPr lang="hu-HU" sz="4800" b="1" dirty="0">
                <a:latin typeface="Calibri" panose="020F0502020204030204" pitchFamily="34" charset="0"/>
              </a:rPr>
              <a:t>Köszönöm, hogy minden nap</a:t>
            </a:r>
          </a:p>
          <a:p>
            <a:r>
              <a:rPr lang="hu-HU" sz="4800" b="1" dirty="0">
                <a:latin typeface="Calibri" panose="020F0502020204030204" pitchFamily="34" charset="0"/>
              </a:rPr>
              <a:t>Megtart a </a:t>
            </a:r>
            <a:r>
              <a:rPr lang="hu-HU" sz="4800" b="1" dirty="0" smtClean="0">
                <a:latin typeface="Calibri" panose="020F0502020204030204" pitchFamily="34" charset="0"/>
              </a:rPr>
              <a:t>kegyelem!</a:t>
            </a:r>
            <a:endParaRPr lang="hu-HU" sz="4800" b="1" dirty="0">
              <a:latin typeface="Calibri" panose="020F0502020204030204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32. Én még mit sem tudtam rólad /3</a:t>
            </a:r>
            <a:endParaRPr lang="hu-HU" sz="2800" dirty="0">
              <a:solidFill>
                <a:srgbClr val="6D6D6D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9195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108000" y="108000"/>
            <a:ext cx="8892000" cy="66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800" b="1" dirty="0">
                <a:latin typeface="Calibri" panose="020F0502020204030204" pitchFamily="34" charset="0"/>
              </a:rPr>
              <a:t>Engedd meg, hogy </a:t>
            </a:r>
            <a:r>
              <a:rPr lang="hu-HU" sz="4800" b="1" dirty="0" smtClean="0">
                <a:latin typeface="Calibri" panose="020F0502020204030204" pitchFamily="34" charset="0"/>
              </a:rPr>
              <a:t>mindig</a:t>
            </a:r>
          </a:p>
          <a:p>
            <a:r>
              <a:rPr lang="hu-HU" sz="4800" b="1" dirty="0" smtClean="0">
                <a:latin typeface="Calibri" panose="020F0502020204030204" pitchFamily="34" charset="0"/>
              </a:rPr>
              <a:t>itt </a:t>
            </a:r>
            <a:r>
              <a:rPr lang="hu-HU" sz="4800" b="1" dirty="0" smtClean="0">
                <a:latin typeface="Calibri" panose="020F0502020204030204" pitchFamily="34" charset="0"/>
              </a:rPr>
              <a:t>maradjak Lábaid </a:t>
            </a:r>
            <a:r>
              <a:rPr lang="hu-HU" sz="4800" b="1" dirty="0" smtClean="0">
                <a:latin typeface="Calibri" panose="020F0502020204030204" pitchFamily="34" charset="0"/>
              </a:rPr>
              <a:t>előtt,</a:t>
            </a:r>
            <a:endParaRPr lang="hu-HU" sz="4800" b="1" dirty="0">
              <a:latin typeface="Calibri" panose="020F0502020204030204" pitchFamily="34" charset="0"/>
            </a:endParaRPr>
          </a:p>
          <a:p>
            <a:r>
              <a:rPr lang="hu-HU" sz="4800" b="1" dirty="0">
                <a:latin typeface="Calibri" panose="020F0502020204030204" pitchFamily="34" charset="0"/>
              </a:rPr>
              <a:t>Hogy nézhesselek Téged</a:t>
            </a:r>
          </a:p>
          <a:p>
            <a:r>
              <a:rPr lang="hu-HU" sz="4800" b="1" dirty="0">
                <a:latin typeface="Calibri" panose="020F0502020204030204" pitchFamily="34" charset="0"/>
              </a:rPr>
              <a:t>És nyerjek új </a:t>
            </a:r>
            <a:r>
              <a:rPr lang="hu-HU" sz="4800" b="1" dirty="0" smtClean="0">
                <a:latin typeface="Calibri" panose="020F0502020204030204" pitchFamily="34" charset="0"/>
              </a:rPr>
              <a:t>erőt!</a:t>
            </a:r>
            <a:endParaRPr lang="hu-HU" sz="4800" b="1" dirty="0">
              <a:latin typeface="Calibri" panose="020F0502020204030204" pitchFamily="34" charset="0"/>
            </a:endParaRPr>
          </a:p>
          <a:p>
            <a:r>
              <a:rPr lang="hu-HU" sz="4800" b="1" dirty="0">
                <a:latin typeface="Calibri" panose="020F0502020204030204" pitchFamily="34" charset="0"/>
              </a:rPr>
              <a:t>Meggyógyul a </a:t>
            </a:r>
            <a:r>
              <a:rPr lang="hu-HU" sz="4800" b="1" dirty="0" smtClean="0">
                <a:latin typeface="Calibri" panose="020F0502020204030204" pitchFamily="34" charset="0"/>
              </a:rPr>
              <a:t>lelkem,</a:t>
            </a:r>
            <a:endParaRPr lang="hu-HU" sz="4800" b="1" dirty="0">
              <a:latin typeface="Calibri" panose="020F0502020204030204" pitchFamily="34" charset="0"/>
            </a:endParaRPr>
          </a:p>
          <a:p>
            <a:r>
              <a:rPr lang="hu-HU" sz="4800" b="1" dirty="0">
                <a:latin typeface="Calibri" panose="020F0502020204030204" pitchFamily="34" charset="0"/>
              </a:rPr>
              <a:t>Megváltozik </a:t>
            </a:r>
            <a:r>
              <a:rPr lang="hu-HU" sz="4800" b="1" dirty="0" smtClean="0">
                <a:latin typeface="Calibri" panose="020F0502020204030204" pitchFamily="34" charset="0"/>
              </a:rPr>
              <a:t>életem,</a:t>
            </a:r>
            <a:endParaRPr lang="hu-HU" sz="4800" b="1" dirty="0">
              <a:latin typeface="Calibri" panose="020F0502020204030204" pitchFamily="34" charset="0"/>
            </a:endParaRPr>
          </a:p>
          <a:p>
            <a:r>
              <a:rPr lang="hu-HU" sz="4800" b="1" dirty="0">
                <a:latin typeface="Calibri" panose="020F0502020204030204" pitchFamily="34" charset="0"/>
              </a:rPr>
              <a:t>Ha jelenlétedben ruhádat</a:t>
            </a:r>
          </a:p>
          <a:p>
            <a:r>
              <a:rPr lang="hu-HU" sz="4800" b="1" dirty="0" smtClean="0">
                <a:latin typeface="Calibri" panose="020F0502020204030204" pitchFamily="34" charset="0"/>
              </a:rPr>
              <a:t>Megérinthetem.</a:t>
            </a:r>
            <a:endParaRPr lang="hu-HU" sz="4800" b="1" dirty="0">
              <a:latin typeface="Calibri" panose="020F0502020204030204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32. Én még mit sem tudtam rólad /4</a:t>
            </a:r>
            <a:endParaRPr lang="hu-HU" sz="2800" dirty="0">
              <a:solidFill>
                <a:srgbClr val="6D6D6D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108000" y="108000"/>
            <a:ext cx="8892000" cy="66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800" b="1" dirty="0">
                <a:latin typeface="Calibri" panose="020F0502020204030204" pitchFamily="34" charset="0"/>
              </a:rPr>
              <a:t>Jézus Te vagy minden </a:t>
            </a:r>
            <a:r>
              <a:rPr lang="hu-HU" sz="4800" b="1" dirty="0" smtClean="0">
                <a:latin typeface="Calibri" panose="020F0502020204030204" pitchFamily="34" charset="0"/>
              </a:rPr>
              <a:t>álmom,</a:t>
            </a:r>
            <a:endParaRPr lang="hu-HU" sz="4800" b="1" dirty="0">
              <a:latin typeface="Calibri" panose="020F0502020204030204" pitchFamily="34" charset="0"/>
            </a:endParaRPr>
          </a:p>
          <a:p>
            <a:r>
              <a:rPr lang="hu-HU" sz="4800" b="1" dirty="0">
                <a:latin typeface="Calibri" panose="020F0502020204030204" pitchFamily="34" charset="0"/>
              </a:rPr>
              <a:t>Éjszakám és </a:t>
            </a:r>
            <a:r>
              <a:rPr lang="hu-HU" sz="4800" b="1" dirty="0" smtClean="0">
                <a:latin typeface="Calibri" panose="020F0502020204030204" pitchFamily="34" charset="0"/>
              </a:rPr>
              <a:t>nappalom.</a:t>
            </a:r>
            <a:endParaRPr lang="hu-HU" sz="4800" b="1" dirty="0">
              <a:latin typeface="Calibri" panose="020F0502020204030204" pitchFamily="34" charset="0"/>
            </a:endParaRPr>
          </a:p>
          <a:p>
            <a:r>
              <a:rPr lang="hu-HU" sz="4800" b="1" dirty="0">
                <a:latin typeface="Calibri" panose="020F0502020204030204" pitchFamily="34" charset="0"/>
              </a:rPr>
              <a:t>Te vagy igaz szó a </a:t>
            </a:r>
            <a:r>
              <a:rPr lang="hu-HU" sz="4800" b="1" dirty="0" smtClean="0">
                <a:latin typeface="Calibri" panose="020F0502020204030204" pitchFamily="34" charset="0"/>
              </a:rPr>
              <a:t>számban,</a:t>
            </a:r>
            <a:endParaRPr lang="hu-HU" sz="4800" b="1" dirty="0">
              <a:latin typeface="Calibri" panose="020F0502020204030204" pitchFamily="34" charset="0"/>
            </a:endParaRPr>
          </a:p>
          <a:p>
            <a:r>
              <a:rPr lang="hu-HU" sz="4800" b="1" dirty="0">
                <a:latin typeface="Calibri" panose="020F0502020204030204" pitchFamily="34" charset="0"/>
              </a:rPr>
              <a:t>Az én </a:t>
            </a:r>
            <a:r>
              <a:rPr lang="hu-HU" sz="4800" b="1" dirty="0" smtClean="0">
                <a:latin typeface="Calibri" panose="020F0502020204030204" pitchFamily="34" charset="0"/>
              </a:rPr>
              <a:t>hajnalcsillagom.</a:t>
            </a:r>
            <a:endParaRPr lang="hu-HU" sz="4800" b="1" dirty="0">
              <a:latin typeface="Calibri" panose="020F0502020204030204" pitchFamily="34" charset="0"/>
            </a:endParaRPr>
          </a:p>
          <a:p>
            <a:endParaRPr lang="hu-HU" sz="4800" b="1" dirty="0">
              <a:latin typeface="Calibri" panose="020F0502020204030204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32. Én még mit sem tudtam rólad /5</a:t>
            </a:r>
            <a:endParaRPr lang="hu-HU" sz="2800" dirty="0">
              <a:solidFill>
                <a:srgbClr val="6D6D6D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6414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107504" y="108000"/>
            <a:ext cx="8892000" cy="66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800" b="1" dirty="0">
                <a:latin typeface="Calibri" panose="020F0502020204030204" pitchFamily="34" charset="0"/>
              </a:rPr>
              <a:t>Jézus Te vagy minden </a:t>
            </a:r>
            <a:r>
              <a:rPr lang="hu-HU" sz="4800" b="1" dirty="0" smtClean="0">
                <a:latin typeface="Calibri" panose="020F0502020204030204" pitchFamily="34" charset="0"/>
              </a:rPr>
              <a:t>kincsem,</a:t>
            </a:r>
            <a:endParaRPr lang="hu-HU" sz="4800" b="1" dirty="0">
              <a:latin typeface="Calibri" panose="020F0502020204030204" pitchFamily="34" charset="0"/>
            </a:endParaRPr>
          </a:p>
          <a:p>
            <a:r>
              <a:rPr lang="hu-HU" sz="4800" b="1" dirty="0">
                <a:latin typeface="Calibri" panose="020F0502020204030204" pitchFamily="34" charset="0"/>
              </a:rPr>
              <a:t>Sokat jelentesz </a:t>
            </a:r>
            <a:r>
              <a:rPr lang="hu-HU" sz="4800" b="1" dirty="0" smtClean="0">
                <a:latin typeface="Calibri" panose="020F0502020204030204" pitchFamily="34" charset="0"/>
              </a:rPr>
              <a:t>nekem,</a:t>
            </a:r>
            <a:endParaRPr lang="hu-HU" sz="4800" b="1" dirty="0">
              <a:latin typeface="Calibri" panose="020F0502020204030204" pitchFamily="34" charset="0"/>
            </a:endParaRPr>
          </a:p>
          <a:p>
            <a:r>
              <a:rPr lang="hu-HU" sz="4800" b="1" dirty="0">
                <a:latin typeface="Calibri" panose="020F0502020204030204" pitchFamily="34" charset="0"/>
              </a:rPr>
              <a:t>Köszönöm, hogy minden nap</a:t>
            </a:r>
          </a:p>
          <a:p>
            <a:r>
              <a:rPr lang="hu-HU" sz="4800" b="1" dirty="0">
                <a:latin typeface="Calibri" panose="020F0502020204030204" pitchFamily="34" charset="0"/>
              </a:rPr>
              <a:t>Megtart a </a:t>
            </a:r>
            <a:r>
              <a:rPr lang="hu-HU" sz="4800" b="1" dirty="0" smtClean="0">
                <a:latin typeface="Calibri" panose="020F0502020204030204" pitchFamily="34" charset="0"/>
              </a:rPr>
              <a:t>kegyelem!</a:t>
            </a:r>
            <a:endParaRPr lang="hu-HU" sz="4800" b="1" dirty="0">
              <a:latin typeface="Calibri" panose="020F0502020204030204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32. Én még mit sem tudtam rólad /6</a:t>
            </a:r>
            <a:endParaRPr lang="hu-HU" sz="2800" dirty="0">
              <a:solidFill>
                <a:srgbClr val="6D6D6D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227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egycsúcs">
  <a:themeElements>
    <a:clrScheme name="Hegycsúcs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Hegycsúcs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egycsúcs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800" b="1" dirty="0" smtClean="0">
            <a:latin typeface="Calibri" panose="020F0502020204030204" pitchFamily="34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64</TotalTime>
  <Words>203</Words>
  <Application>Microsoft Office PowerPoint</Application>
  <PresentationFormat>Diavetítés a képernyőre (4:3 oldalarány)</PresentationFormat>
  <Paragraphs>39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Hegycsúcs</vt:lpstr>
      <vt:lpstr>I-032</vt:lpstr>
      <vt:lpstr>2. dia</vt:lpstr>
      <vt:lpstr>3. dia</vt:lpstr>
      <vt:lpstr>4. dia</vt:lpstr>
      <vt:lpstr>5. dia</vt:lpstr>
      <vt:lpstr>6. dia</vt:lpstr>
      <vt:lpstr>7. dia</vt:lpstr>
      <vt:lpstr>8.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Hangya</dc:creator>
  <cp:lastModifiedBy>Feri</cp:lastModifiedBy>
  <cp:revision>12</cp:revision>
  <dcterms:created xsi:type="dcterms:W3CDTF">2015-10-31T20:17:37Z</dcterms:created>
  <dcterms:modified xsi:type="dcterms:W3CDTF">2015-11-17T22:40:24Z</dcterms:modified>
</cp:coreProperties>
</file>