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60" r:id="rId4"/>
    <p:sldId id="261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2015.11.07.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07504" y="108000"/>
            <a:ext cx="8892000" cy="666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I-024</a:t>
            </a:r>
            <a:endParaRPr kumimoji="0" lang="hu-HU" sz="120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rmAutofit/>
          </a:bodyPr>
          <a:lstStyle/>
          <a:p>
            <a:pPr algn="l"/>
            <a:r>
              <a:rPr lang="hu-HU" altLang="hu-HU" b="1" dirty="0">
                <a:solidFill>
                  <a:schemeClr val="bg1"/>
                </a:solidFill>
                <a:latin typeface="+mn-lt"/>
              </a:rPr>
              <a:t>Dicsérem </a:t>
            </a:r>
            <a:r>
              <a:rPr lang="hu-HU" altLang="hu-HU" b="1" dirty="0" smtClean="0">
                <a:solidFill>
                  <a:schemeClr val="bg1"/>
                </a:solidFill>
                <a:latin typeface="+mn-lt"/>
              </a:rPr>
              <a:t>n</a:t>
            </a:r>
            <a:r>
              <a:rPr lang="hu-HU" altLang="hu-HU" b="1" dirty="0" smtClean="0">
                <a:solidFill>
                  <a:schemeClr val="bg1"/>
                </a:solidFill>
                <a:latin typeface="+mn-lt"/>
              </a:rPr>
              <a:t>eved, </a:t>
            </a:r>
            <a:br>
              <a:rPr lang="hu-HU" altLang="hu-HU" b="1" dirty="0" smtClean="0">
                <a:solidFill>
                  <a:schemeClr val="bg1"/>
                </a:solidFill>
                <a:latin typeface="+mn-lt"/>
              </a:rPr>
            </a:br>
            <a:r>
              <a:rPr lang="hu-HU" altLang="hu-HU" b="1" dirty="0" smtClean="0">
                <a:solidFill>
                  <a:schemeClr val="bg1"/>
                </a:solidFill>
                <a:latin typeface="+mn-lt"/>
              </a:rPr>
              <a:t>míg </a:t>
            </a:r>
            <a:r>
              <a:rPr lang="hu-HU" altLang="hu-HU" b="1" dirty="0">
                <a:solidFill>
                  <a:schemeClr val="bg1"/>
                </a:solidFill>
                <a:latin typeface="+mn-lt"/>
              </a:rPr>
              <a:t>csak élek, </a:t>
            </a:r>
            <a:r>
              <a:rPr lang="hu-HU" altLang="hu-HU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hu-HU" altLang="hu-HU" b="1" dirty="0" smtClean="0">
                <a:solidFill>
                  <a:schemeClr val="bg1"/>
                </a:solidFill>
                <a:latin typeface="+mn-lt"/>
              </a:rPr>
            </a:br>
            <a:r>
              <a:rPr lang="hu-HU" altLang="hu-HU" b="1" dirty="0" smtClean="0">
                <a:solidFill>
                  <a:schemeClr val="bg1"/>
                </a:solidFill>
                <a:latin typeface="+mn-lt"/>
              </a:rPr>
              <a:t>míg </a:t>
            </a:r>
            <a:r>
              <a:rPr lang="hu-HU" altLang="hu-HU" b="1" dirty="0">
                <a:solidFill>
                  <a:schemeClr val="bg1"/>
                </a:solidFill>
                <a:latin typeface="+mn-lt"/>
              </a:rPr>
              <a:t>élek</a:t>
            </a:r>
            <a:r>
              <a:rPr lang="hu-HU" altLang="hu-HU" b="1" dirty="0" smtClean="0">
                <a:solidFill>
                  <a:schemeClr val="bg1"/>
                </a:solidFill>
                <a:latin typeface="+mn-lt"/>
              </a:rPr>
              <a:t>, kősziklám </a:t>
            </a:r>
            <a:r>
              <a:rPr lang="hu-HU" altLang="hu-HU" b="1" dirty="0">
                <a:solidFill>
                  <a:schemeClr val="bg1"/>
                </a:solidFill>
                <a:latin typeface="+mn-lt"/>
              </a:rPr>
              <a:t>vagy </a:t>
            </a:r>
            <a:r>
              <a:rPr lang="hu-HU" altLang="hu-HU" b="1" dirty="0" smtClean="0">
                <a:solidFill>
                  <a:schemeClr val="bg1"/>
                </a:solidFill>
                <a:latin typeface="+mn-lt"/>
              </a:rPr>
              <a:t>te,</a:t>
            </a:r>
            <a:br>
              <a:rPr lang="hu-HU" altLang="hu-HU" b="1" dirty="0" smtClean="0">
                <a:solidFill>
                  <a:schemeClr val="bg1"/>
                </a:solidFill>
                <a:latin typeface="+mn-lt"/>
              </a:rPr>
            </a:br>
            <a:r>
              <a:rPr lang="hu-HU" altLang="hu-HU" b="1" dirty="0" smtClean="0">
                <a:solidFill>
                  <a:schemeClr val="bg1"/>
                </a:solidFill>
                <a:latin typeface="+mn-lt"/>
              </a:rPr>
              <a:t>melyen </a:t>
            </a:r>
            <a:r>
              <a:rPr lang="hu-HU" altLang="hu-HU" b="1" dirty="0">
                <a:solidFill>
                  <a:schemeClr val="bg1"/>
                </a:solidFill>
                <a:latin typeface="+mn-lt"/>
              </a:rPr>
              <a:t>állok</a:t>
            </a:r>
            <a:r>
              <a:rPr lang="hu-HU" altLang="hu-HU" b="1" dirty="0" smtClean="0">
                <a:solidFill>
                  <a:schemeClr val="bg1"/>
                </a:solidFill>
                <a:latin typeface="+mn-lt"/>
              </a:rPr>
              <a:t>, s </a:t>
            </a:r>
            <a:r>
              <a:rPr lang="hu-HU" altLang="hu-HU" b="1" dirty="0">
                <a:solidFill>
                  <a:schemeClr val="bg1"/>
                </a:solidFill>
                <a:latin typeface="+mn-lt"/>
              </a:rPr>
              <a:t>nem rendülök meg.</a:t>
            </a:r>
            <a:br>
              <a:rPr lang="hu-HU" altLang="hu-HU" b="1" dirty="0">
                <a:solidFill>
                  <a:schemeClr val="bg1"/>
                </a:solidFill>
                <a:latin typeface="+mn-lt"/>
              </a:rPr>
            </a:br>
            <a:r>
              <a:rPr lang="hu-HU" altLang="hu-HU" b="1" dirty="0">
                <a:solidFill>
                  <a:schemeClr val="bg1"/>
                </a:solidFill>
                <a:latin typeface="+mn-lt"/>
              </a:rPr>
              <a:t>Magas </a:t>
            </a:r>
            <a:r>
              <a:rPr lang="hu-HU" altLang="hu-HU" b="1" dirty="0" smtClean="0">
                <a:solidFill>
                  <a:schemeClr val="bg1"/>
                </a:solidFill>
                <a:latin typeface="+mn-lt"/>
              </a:rPr>
              <a:t>helyeken járatsz </a:t>
            </a:r>
            <a:r>
              <a:rPr lang="hu-HU" altLang="hu-HU" b="1" dirty="0">
                <a:solidFill>
                  <a:schemeClr val="bg1"/>
                </a:solidFill>
                <a:latin typeface="+mn-lt"/>
              </a:rPr>
              <a:t>engem, </a:t>
            </a:r>
            <a:br>
              <a:rPr lang="hu-HU" altLang="hu-HU" b="1" dirty="0">
                <a:solidFill>
                  <a:schemeClr val="bg1"/>
                </a:solidFill>
                <a:latin typeface="+mn-lt"/>
              </a:rPr>
            </a:br>
            <a:r>
              <a:rPr lang="hu-HU" altLang="hu-HU" b="1" dirty="0">
                <a:solidFill>
                  <a:schemeClr val="bg1"/>
                </a:solidFill>
                <a:latin typeface="+mn-lt"/>
              </a:rPr>
              <a:t>oly jó Veled,</a:t>
            </a:r>
            <a:br>
              <a:rPr lang="hu-HU" altLang="hu-HU" b="1" dirty="0">
                <a:solidFill>
                  <a:schemeClr val="bg1"/>
                </a:solidFill>
                <a:latin typeface="+mn-lt"/>
              </a:rPr>
            </a:br>
            <a:r>
              <a:rPr lang="hu-HU" altLang="hu-HU" b="1" dirty="0" smtClean="0">
                <a:solidFill>
                  <a:schemeClr val="bg1"/>
                </a:solidFill>
                <a:latin typeface="+mn-lt"/>
              </a:rPr>
              <a:t>Te </a:t>
            </a:r>
            <a:r>
              <a:rPr lang="hu-HU" altLang="hu-HU" b="1" dirty="0">
                <a:solidFill>
                  <a:schemeClr val="bg1"/>
                </a:solidFill>
                <a:latin typeface="+mn-lt"/>
              </a:rPr>
              <a:t>vagy igazságom </a:t>
            </a:r>
            <a:r>
              <a:rPr lang="hu-HU" altLang="hu-HU" b="1" dirty="0" smtClean="0">
                <a:solidFill>
                  <a:schemeClr val="bg1"/>
                </a:solidFill>
                <a:latin typeface="+mn-lt"/>
              </a:rPr>
              <a:t>hűséges </a:t>
            </a:r>
            <a:r>
              <a:rPr lang="hu-HU" altLang="hu-HU" b="1" dirty="0" smtClean="0">
                <a:solidFill>
                  <a:schemeClr val="bg1"/>
                </a:solidFill>
                <a:latin typeface="+mn-lt"/>
              </a:rPr>
              <a:t>Istenem</a:t>
            </a:r>
            <a:r>
              <a:rPr lang="hu-HU" altLang="hu-HU" b="1" dirty="0">
                <a:solidFill>
                  <a:schemeClr val="bg1"/>
                </a:solidFill>
                <a:latin typeface="+mn-lt"/>
              </a:rPr>
              <a:t>.</a:t>
            </a:r>
            <a:endParaRPr lang="hu-HU" dirty="0">
              <a:latin typeface="+mn-lt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24. Dicsérem neved /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1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rmAutofit/>
          </a:bodyPr>
          <a:lstStyle/>
          <a:p>
            <a:pPr algn="l"/>
            <a:r>
              <a:rPr lang="hu-HU" altLang="hu-HU" b="1" dirty="0">
                <a:solidFill>
                  <a:schemeClr val="bg1"/>
                </a:solidFill>
                <a:latin typeface="+mn-lt"/>
              </a:rPr>
              <a:t>Ígéretedet </a:t>
            </a:r>
            <a:r>
              <a:rPr lang="hu-HU" altLang="hu-HU" b="1" dirty="0" smtClean="0">
                <a:solidFill>
                  <a:schemeClr val="bg1"/>
                </a:solidFill>
                <a:latin typeface="+mn-lt"/>
              </a:rPr>
              <a:t>elrejtettem</a:t>
            </a:r>
            <a:br>
              <a:rPr lang="hu-HU" altLang="hu-HU" b="1" dirty="0" smtClean="0">
                <a:solidFill>
                  <a:schemeClr val="bg1"/>
                </a:solidFill>
                <a:latin typeface="+mn-lt"/>
              </a:rPr>
            </a:br>
            <a:r>
              <a:rPr lang="hu-HU" altLang="hu-HU" b="1" dirty="0" smtClean="0">
                <a:solidFill>
                  <a:schemeClr val="bg1"/>
                </a:solidFill>
                <a:latin typeface="+mn-lt"/>
              </a:rPr>
              <a:t>a </a:t>
            </a:r>
            <a:r>
              <a:rPr lang="hu-HU" altLang="hu-HU" b="1" dirty="0">
                <a:solidFill>
                  <a:schemeClr val="bg1"/>
                </a:solidFill>
                <a:latin typeface="+mn-lt"/>
              </a:rPr>
              <a:t>szívembe,</a:t>
            </a:r>
            <a:br>
              <a:rPr lang="hu-HU" altLang="hu-HU" b="1" dirty="0">
                <a:solidFill>
                  <a:schemeClr val="bg1"/>
                </a:solidFill>
                <a:latin typeface="+mn-lt"/>
              </a:rPr>
            </a:br>
            <a:r>
              <a:rPr lang="hu-HU" altLang="hu-HU" b="1" dirty="0">
                <a:solidFill>
                  <a:schemeClr val="bg1"/>
                </a:solidFill>
                <a:latin typeface="+mn-lt"/>
              </a:rPr>
              <a:t>Parancsolatod megőriztem, </a:t>
            </a:r>
            <a:br>
              <a:rPr lang="hu-HU" altLang="hu-HU" b="1" dirty="0">
                <a:solidFill>
                  <a:schemeClr val="bg1"/>
                </a:solidFill>
                <a:latin typeface="+mn-lt"/>
              </a:rPr>
            </a:br>
            <a:r>
              <a:rPr lang="hu-HU" altLang="hu-HU" b="1" dirty="0">
                <a:solidFill>
                  <a:schemeClr val="bg1"/>
                </a:solidFill>
                <a:latin typeface="+mn-lt"/>
              </a:rPr>
              <a:t>és nem felejtem,</a:t>
            </a:r>
            <a:br>
              <a:rPr lang="hu-HU" altLang="hu-HU" b="1" dirty="0">
                <a:solidFill>
                  <a:schemeClr val="bg1"/>
                </a:solidFill>
                <a:latin typeface="+mn-lt"/>
              </a:rPr>
            </a:br>
            <a:r>
              <a:rPr lang="hu-HU" altLang="hu-HU" b="1" dirty="0">
                <a:solidFill>
                  <a:schemeClr val="bg1"/>
                </a:solidFill>
                <a:latin typeface="+mn-lt"/>
              </a:rPr>
              <a:t>Rendeléseid szemem előtt </a:t>
            </a:r>
            <a:br>
              <a:rPr lang="hu-HU" altLang="hu-HU" b="1" dirty="0">
                <a:solidFill>
                  <a:schemeClr val="bg1"/>
                </a:solidFill>
                <a:latin typeface="+mn-lt"/>
              </a:rPr>
            </a:br>
            <a:r>
              <a:rPr lang="hu-HU" altLang="hu-HU" b="1" dirty="0">
                <a:solidFill>
                  <a:schemeClr val="bg1"/>
                </a:solidFill>
                <a:latin typeface="+mn-lt"/>
              </a:rPr>
              <a:t>vannak szüntelen,</a:t>
            </a:r>
            <a:br>
              <a:rPr lang="hu-HU" altLang="hu-HU" b="1" dirty="0">
                <a:solidFill>
                  <a:schemeClr val="bg1"/>
                </a:solidFill>
                <a:latin typeface="+mn-lt"/>
              </a:rPr>
            </a:br>
            <a:r>
              <a:rPr lang="hu-HU" altLang="hu-HU" b="1" dirty="0">
                <a:solidFill>
                  <a:schemeClr val="bg1"/>
                </a:solidFill>
                <a:latin typeface="+mn-lt"/>
              </a:rPr>
              <a:t>Nem távozom </a:t>
            </a:r>
            <a:r>
              <a:rPr lang="hu-HU" altLang="hu-HU" b="1" dirty="0" smtClean="0">
                <a:solidFill>
                  <a:schemeClr val="bg1"/>
                </a:solidFill>
                <a:latin typeface="+mn-lt"/>
              </a:rPr>
              <a:t>el</a:t>
            </a:r>
            <a:br>
              <a:rPr lang="hu-HU" altLang="hu-HU" b="1" dirty="0" smtClean="0">
                <a:solidFill>
                  <a:schemeClr val="bg1"/>
                </a:solidFill>
                <a:latin typeface="+mn-lt"/>
              </a:rPr>
            </a:br>
            <a:r>
              <a:rPr lang="hu-HU" altLang="hu-HU" b="1" dirty="0" smtClean="0">
                <a:solidFill>
                  <a:schemeClr val="bg1"/>
                </a:solidFill>
                <a:latin typeface="+mn-lt"/>
              </a:rPr>
              <a:t>utadról </a:t>
            </a:r>
            <a:r>
              <a:rPr lang="hu-HU" altLang="hu-HU" b="1" dirty="0">
                <a:solidFill>
                  <a:schemeClr val="bg1"/>
                </a:solidFill>
                <a:latin typeface="+mn-lt"/>
              </a:rPr>
              <a:t>sohasem!</a:t>
            </a:r>
            <a:endParaRPr lang="hu-HU" b="1" dirty="0">
              <a:latin typeface="+mn-lt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24. Dicsérem neved /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2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522514"/>
          </a:xfrm>
        </p:spPr>
        <p:txBody>
          <a:bodyPr>
            <a:normAutofit/>
          </a:bodyPr>
          <a:lstStyle/>
          <a:p>
            <a:pPr algn="l"/>
            <a:endParaRPr lang="hu-H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18</Words>
  <Application>Microsoft Office PowerPoint</Application>
  <PresentationFormat>Diavetítés a képernyőre (4:3 oldalarány)</PresentationFormat>
  <Paragraphs>5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1. dia</vt:lpstr>
      <vt:lpstr>Dicsérem neved,  míg csak élek,  míg élek, kősziklám vagy te, melyen állok, s nem rendülök meg. Magas helyeken járatsz engem,  oly jó Veled, Te vagy igazságom hűséges Istenem.</vt:lpstr>
      <vt:lpstr>Ígéretedet elrejtettem a szívembe, Parancsolatod megőriztem,  és nem felejtem, Rendeléseid szemem előtt  vannak szüntelen, Nem távozom el utadról sohasem!</vt:lpstr>
      <vt:lpstr>4. dia</vt:lpstr>
    </vt:vector>
  </TitlesOfParts>
  <Company>BSAFTPZ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Feri</cp:lastModifiedBy>
  <cp:revision>21</cp:revision>
  <dcterms:created xsi:type="dcterms:W3CDTF">2012-12-01T08:11:11Z</dcterms:created>
  <dcterms:modified xsi:type="dcterms:W3CDTF">2015-11-07T14:53:00Z</dcterms:modified>
</cp:coreProperties>
</file>