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4" r:id="rId3"/>
    <p:sldId id="260" r:id="rId4"/>
    <p:sldId id="261" r:id="rId5"/>
    <p:sldId id="274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07504" y="108000"/>
            <a:ext cx="8892000" cy="66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I-017</a:t>
            </a:r>
            <a:endParaRPr kumimoji="0" lang="hu-HU" sz="1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Az Úr szent nevét új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énekkel zengjük,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Szívünket hozzá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emeljük föl együtt!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 Lelke átjár, soha nem feledjük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 Úr szent nevét,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 Úr szent nevét.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17. Az Úr szent nevét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Mert fenséges Ő, új életre ébreszt,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Kallódó ember gazdát kap: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övé lesz,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Bálványok rabján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csodás munkát végez,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fenséges </a:t>
            </a:r>
            <a:r>
              <a:rPr lang="hu-HU" b="1" dirty="0" smtClean="0">
                <a:solidFill>
                  <a:schemeClr val="bg1"/>
                </a:solidFill>
              </a:rPr>
              <a:t>Ő,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mert </a:t>
            </a:r>
            <a:r>
              <a:rPr lang="hu-HU" b="1" dirty="0">
                <a:solidFill>
                  <a:schemeClr val="bg1"/>
                </a:solidFill>
              </a:rPr>
              <a:t>fenséges Ő.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17. Az Úr szent nevét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Hol Jézus az Úr</a:t>
            </a:r>
            <a:r>
              <a:rPr lang="hu-HU" b="1">
                <a:solidFill>
                  <a:schemeClr val="bg1"/>
                </a:solidFill>
              </a:rPr>
              <a:t>, </a:t>
            </a:r>
            <a:r>
              <a:rPr lang="hu-HU" b="1" smtClean="0">
                <a:solidFill>
                  <a:schemeClr val="bg1"/>
                </a:solidFill>
              </a:rPr>
              <a:t/>
            </a:r>
            <a:br>
              <a:rPr lang="hu-HU" b="1" smtClean="0">
                <a:solidFill>
                  <a:schemeClr val="bg1"/>
                </a:solidFill>
              </a:rPr>
            </a:br>
            <a:r>
              <a:rPr lang="hu-HU" b="1" smtClean="0">
                <a:solidFill>
                  <a:schemeClr val="bg1"/>
                </a:solidFill>
              </a:rPr>
              <a:t>ott bízó hit </a:t>
            </a:r>
            <a:r>
              <a:rPr lang="hu-HU" b="1" dirty="0">
                <a:solidFill>
                  <a:schemeClr val="bg1"/>
                </a:solidFill>
              </a:rPr>
              <a:t>támad,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Nyílik az öröm,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hátrál a bánat,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Kősziklából is hűs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forrásvíz árad,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Hol Jézus az Úr, hol Jézus az Úr!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17. Az Úr szent nevét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594522"/>
          </a:xfrm>
        </p:spPr>
        <p:txBody>
          <a:bodyPr>
            <a:normAutofit/>
          </a:bodyPr>
          <a:lstStyle/>
          <a:p>
            <a:pPr algn="l"/>
            <a:endParaRPr lang="hu-H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43</Words>
  <Application>Microsoft Office PowerPoint</Application>
  <PresentationFormat>Diavetítés a képernyőre (4:3 oldalarány)</PresentationFormat>
  <Paragraphs>7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Az Úr szent nevét új énekkel zengjük, Szívünket hozzá emeljük föl együtt! Ha Lelke átjár, soha nem feledjük Az Úr szent nevét, az Úr szent nevét.</vt:lpstr>
      <vt:lpstr>Mert fenséges Ő, új életre ébreszt, Kallódó ember gazdát kap: övé lesz, Bálványok rabján csodás munkát végez, Mert fenséges Ő, mert fenséges Ő.</vt:lpstr>
      <vt:lpstr>Hol Jézus az Úr,  ott bízó hit támad, Nyílik az öröm, és hátrál a bánat, Kősziklából is hűs forrásvíz árad, Hol Jézus az Úr, hol Jézus az Úr!</vt:lpstr>
      <vt:lpstr>5.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25</cp:revision>
  <dcterms:created xsi:type="dcterms:W3CDTF">2012-12-01T08:11:11Z</dcterms:created>
  <dcterms:modified xsi:type="dcterms:W3CDTF">2015-11-07T14:25:23Z</dcterms:modified>
</cp:coreProperties>
</file>