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4" r:id="rId3"/>
    <p:sldId id="260" r:id="rId4"/>
    <p:sldId id="261" r:id="rId5"/>
    <p:sldId id="274" r:id="rId6"/>
    <p:sldId id="262" r:id="rId7"/>
    <p:sldId id="275" r:id="rId8"/>
    <p:sldId id="276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07504" y="108000"/>
            <a:ext cx="8892000" cy="66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I-014</a:t>
            </a:r>
            <a:endParaRPr kumimoji="0" lang="hu-HU" sz="1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Atyám, két kezedben,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csak ott lakhatom,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Biztonságot csak tőled kapok.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Újjá így teremtesz,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sebem ápolod,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Boldogság, hogy itt van otthonom!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Tarts meg két kezedben,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Őrizz meg, Uram!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Oltalmadban rejtsd el sorsomat!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Atyám, két kezedben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teljes az öröm,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Ajándékodban gyönyörködöm.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Tékozlóként éltem,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tárva most karod.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Hűtlenségem nem hánytorgatod.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Tarts meg két kezedben,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Őrizz meg, Uram!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Oltalmadban rejtsd el sorsomat!</a:t>
            </a:r>
            <a:endParaRPr lang="hu-HU" b="1" i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Atyám, két kezedben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bátran sírhatok,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Fájdalmaim hordozod, tudom.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Ott fönn a kereszten,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áldó két kezed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Bűneimmel én szegeztem fel.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/5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Tarts meg két kezedben,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Őrizz meg, Uram!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Oltalmadban rejtsd el sorsomat!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14. Atyám, két kezedben /6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94522"/>
          </a:xfrm>
        </p:spPr>
        <p:txBody>
          <a:bodyPr>
            <a:normAutofit/>
          </a:bodyPr>
          <a:lstStyle/>
          <a:p>
            <a:pPr algn="l"/>
            <a:endParaRPr lang="hu-HU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5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77</Words>
  <Application>Microsoft Office PowerPoint</Application>
  <PresentationFormat>Diavetítés a képernyőre (4:3 oldalarány)</PresentationFormat>
  <Paragraphs>13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Atyám, két kezedben, csak ott lakhatom, Biztonságot csak tőled kapok. Újjá így teremtesz, sebem ápolod, Boldogság, hogy itt van otthonom!</vt:lpstr>
      <vt:lpstr>Tarts meg két kezedben, Őrizz meg, Uram! Oltalmadban rejtsd el sorsomat!</vt:lpstr>
      <vt:lpstr>Atyám, két kezedben teljes az öröm, Ajándékodban gyönyörködöm. Tékozlóként éltem, tárva most karod. Hűtlenségem nem hánytorgatod.</vt:lpstr>
      <vt:lpstr>Tarts meg két kezedben, Őrizz meg, Uram! Oltalmadban rejtsd el sorsomat!</vt:lpstr>
      <vt:lpstr>Atyám, két kezedben bátran sírhatok, Fájdalmaim hordozod, tudom. Ott fönn a kereszten, áldó két kezed Bűneimmel én szegeztem fel.</vt:lpstr>
      <vt:lpstr>Tarts meg két kezedben, Őrizz meg, Uram! Oltalmadban rejtsd el sorsomat!</vt:lpstr>
      <vt:lpstr>8.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20</cp:revision>
  <dcterms:created xsi:type="dcterms:W3CDTF">2012-12-01T08:11:11Z</dcterms:created>
  <dcterms:modified xsi:type="dcterms:W3CDTF">2015-11-07T14:09:15Z</dcterms:modified>
</cp:coreProperties>
</file>