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3" r:id="rId4"/>
    <p:sldId id="274" r:id="rId5"/>
    <p:sldId id="275" r:id="rId6"/>
    <p:sldId id="276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0215-682D-4894-873F-103646BA0F7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08000"/>
            <a:ext cx="8892000" cy="6660000"/>
          </a:xfrm>
        </p:spPr>
        <p:txBody>
          <a:bodyPr anchor="t">
            <a:normAutofit/>
          </a:bodyPr>
          <a:lstStyle/>
          <a:p>
            <a:r>
              <a:rPr lang="hu-HU" sz="12000" b="1" dirty="0" smtClean="0">
                <a:solidFill>
                  <a:schemeClr val="bg1">
                    <a:lumMod val="95000"/>
                  </a:schemeClr>
                </a:solidFill>
              </a:rPr>
              <a:t>I-008</a:t>
            </a:r>
            <a:endParaRPr lang="hu-HU" sz="120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4719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08000"/>
            <a:ext cx="8892000" cy="6660000"/>
          </a:xfrm>
        </p:spPr>
        <p:txBody>
          <a:bodyPr anchor="t">
            <a:normAutofit/>
          </a:bodyPr>
          <a:lstStyle/>
          <a:p>
            <a:pPr algn="l"/>
            <a: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  <a:t>Adj nékem látást, ó, szívem Ura!</a:t>
            </a:r>
            <a:b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  <a:t>Más senkim nincsen,</a:t>
            </a:r>
            <a:b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  <a:t>ki utat mutat!</a:t>
            </a:r>
            <a:b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  <a:t>Éjjel és nappal csak rád gondolok,</a:t>
            </a:r>
            <a:b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  <a:t>Ébren vagy alvón rám</a:t>
            </a:r>
            <a:b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  <a:t>fényed ragyog.</a:t>
            </a:r>
            <a:endParaRPr lang="hu-HU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8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. Adj nékem látást 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/1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4719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  <a:t>Te vagy a Bölcsesség, igaz Igéd,</a:t>
            </a:r>
            <a:b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  <a:t>Velem vagy mindig, a szívem Tiéd.</a:t>
            </a:r>
            <a:b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  <a:t>Atyám vagy nékem,</a:t>
            </a:r>
            <a:b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  <a:t>én fiad vagyok,</a:t>
            </a:r>
            <a:b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  <a:t>Bennem vagy, én Benned</a:t>
            </a:r>
            <a:b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  <a:t>rejtve vagyok.</a:t>
            </a:r>
            <a:endParaRPr lang="hu-HU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8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. Adj nékem látást /2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4403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08000"/>
            <a:ext cx="8892000" cy="6660000"/>
          </a:xfrm>
        </p:spPr>
        <p:txBody>
          <a:bodyPr anchor="t">
            <a:normAutofit/>
          </a:bodyPr>
          <a:lstStyle/>
          <a:p>
            <a:pPr algn="l"/>
            <a: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  <a:t>Nem kell nagy gazdagság,</a:t>
            </a:r>
            <a:b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  <a:t>üres dicsfény,</a:t>
            </a:r>
            <a:b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  <a:t>Örökségem Te vagy, most és mindig.</a:t>
            </a:r>
            <a:b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  <a:t>Te vagy az első a szívem mélyén,</a:t>
            </a:r>
            <a:b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  <a:t>Te vagy a kincsem, a legfőbb Felség</a:t>
            </a:r>
            <a: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hu-HU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8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. Adj nékem látást /3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1539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  <a:t>Egyszer majd győztesen</a:t>
            </a:r>
            <a:b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  <a:t>mennybe jutok,</a:t>
            </a:r>
            <a:b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  <a:t>Csoda nagy öröm lesz,</a:t>
            </a:r>
            <a:b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  <a:t>fel sem fogom!</a:t>
            </a:r>
            <a:b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  <a:t>Ó, szívem Királya, bármi is ér,</a:t>
            </a:r>
            <a:b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  <a:t>míg te adsz látást,</a:t>
            </a:r>
            <a:b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  <a:t>a szívem nem fél.</a:t>
            </a:r>
            <a:endParaRPr lang="hu-HU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8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. Adj nékem látást /4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4833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4162474"/>
          </a:xfrm>
        </p:spPr>
        <p:txBody>
          <a:bodyPr>
            <a:normAutofit/>
          </a:bodyPr>
          <a:lstStyle/>
          <a:p>
            <a:pPr algn="l"/>
            <a:endParaRPr lang="hu-HU" sz="54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2392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54</Words>
  <Application>Microsoft Office PowerPoint</Application>
  <PresentationFormat>Diavetítés a képernyőre (4:3 oldalarány)</PresentationFormat>
  <Paragraphs>9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I-008</vt:lpstr>
      <vt:lpstr>Adj nékem látást, ó, szívem Ura! Más senkim nincsen, ki utat mutat! Éjjel és nappal csak rád gondolok, Ébren vagy alvón rám fényed ragyog.</vt:lpstr>
      <vt:lpstr>Te vagy a Bölcsesség, igaz Igéd, Velem vagy mindig, a szívem Tiéd. Atyám vagy nékem, én fiad vagyok, Bennem vagy, én Benned rejtve vagyok.</vt:lpstr>
      <vt:lpstr>Nem kell nagy gazdagság, üres dicsfény, Örökségem Te vagy, most és mindig. Te vagy az első a szívem mélyén, Te vagy a kincsem, a legfőbb Felség.</vt:lpstr>
      <vt:lpstr>Egyszer majd győztesen mennybe jutok, Csoda nagy öröm lesz, fel sem fogom! Ó, szívem Királya, bármi is ér, míg te adsz látást, a szívem nem fél.</vt:lpstr>
      <vt:lpstr>6. dia</vt:lpstr>
    </vt:vector>
  </TitlesOfParts>
  <Company>BSAFTPZ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Böjt második vasárnapja</dc:title>
  <dc:creator>Laci</dc:creator>
  <cp:lastModifiedBy>Feri</cp:lastModifiedBy>
  <cp:revision>26</cp:revision>
  <dcterms:created xsi:type="dcterms:W3CDTF">2013-02-21T19:46:29Z</dcterms:created>
  <dcterms:modified xsi:type="dcterms:W3CDTF">2015-11-07T13:11:42Z</dcterms:modified>
</cp:coreProperties>
</file>