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73" r:id="rId4"/>
    <p:sldId id="274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r>
              <a:rPr lang="hu-HU" sz="12000" b="1" dirty="0" smtClean="0">
                <a:solidFill>
                  <a:schemeClr val="bg1">
                    <a:lumMod val="95000"/>
                  </a:schemeClr>
                </a:solidFill>
              </a:rPr>
              <a:t>I-005</a:t>
            </a:r>
            <a:endParaRPr lang="hu-HU" sz="1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71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A sötétség szűnni kezd már,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Az a csillag </a:t>
            </a:r>
            <a:r>
              <a:rPr lang="hu-HU" b="1" dirty="0" err="1">
                <a:solidFill>
                  <a:schemeClr val="bg1"/>
                </a:solidFill>
                <a:cs typeface="Arial" pitchFamily="34" charset="0"/>
              </a:rPr>
              <a:t>eljő</a:t>
            </a: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 hozzánk,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Véget ér a gyász, a sóhajtás.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 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Mikor az a csillag kigyúl,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A többi mind elhalványul,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Őelőtte minden térdre hull.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5.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A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sötétség szűnni kezd már 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71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Ahol annak fénye árad,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A halálból élet támad,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A gonosznak híre sem marad.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 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Ébredj föl hát, aki alszol!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Támadjál föl a halálból!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S fölragyog majd </a:t>
            </a:r>
            <a:r>
              <a:rPr lang="hu-HU" b="1" dirty="0" smtClean="0">
                <a:solidFill>
                  <a:schemeClr val="bg1"/>
                </a:solidFill>
                <a:cs typeface="Arial" pitchFamily="34" charset="0"/>
              </a:rPr>
              <a:t>néked a </a:t>
            </a: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Krisztus!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5.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A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sötétség szűnni kezd már 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2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440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5314602"/>
          </a:xfrm>
        </p:spPr>
        <p:txBody>
          <a:bodyPr>
            <a:normAutofit/>
          </a:bodyPr>
          <a:lstStyle/>
          <a:p>
            <a:pPr algn="l"/>
            <a:endParaRPr lang="hu-HU" sz="5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539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30</Words>
  <Application>Microsoft Office PowerPoint</Application>
  <PresentationFormat>Diavetítés a képernyőre (4:3 oldalarány)</PresentationFormat>
  <Paragraphs>5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I-005</vt:lpstr>
      <vt:lpstr>A sötétség szűnni kezd már, Az a csillag eljő hozzánk, Véget ér a gyász, a sóhajtás.   Mikor az a csillag kigyúl, A többi mind elhalványul, Őelőtte minden térdre hull.</vt:lpstr>
      <vt:lpstr>Ahol annak fénye árad, A halálból élet támad, A gonosznak híre sem marad.   Ébredj föl hát, aki alszol! Támadjál föl a halálból! S fölragyog majd néked a Krisztus!</vt:lpstr>
      <vt:lpstr>4.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Böjt második vasárnapja</dc:title>
  <dc:creator>Laci</dc:creator>
  <cp:lastModifiedBy>Feri</cp:lastModifiedBy>
  <cp:revision>26</cp:revision>
  <dcterms:created xsi:type="dcterms:W3CDTF">2013-02-21T19:46:29Z</dcterms:created>
  <dcterms:modified xsi:type="dcterms:W3CDTF">2015-11-08T17:49:52Z</dcterms:modified>
</cp:coreProperties>
</file>