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2" r:id="rId3"/>
    <p:sldId id="274" r:id="rId4"/>
    <p:sldId id="275" r:id="rId5"/>
    <p:sldId id="276" r:id="rId6"/>
    <p:sldId id="278" r:id="rId7"/>
    <p:sldId id="279" r:id="rId8"/>
    <p:sldId id="277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0215-682D-4894-873F-103646BA0F78}" type="datetimeFigureOut">
              <a:rPr lang="hu-HU" smtClean="0"/>
              <a:pPr/>
              <a:t>2015.11.08.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5135-3BC7-47F0-A76B-AFAD596EC84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Autofit/>
          </a:bodyPr>
          <a:lstStyle/>
          <a:p>
            <a:r>
              <a:rPr lang="hu-HU" sz="12000" b="1" dirty="0" smtClean="0">
                <a:solidFill>
                  <a:schemeClr val="bg1">
                    <a:lumMod val="95000"/>
                  </a:schemeClr>
                </a:solidFill>
              </a:rPr>
              <a:t>I-003</a:t>
            </a:r>
            <a:endParaRPr lang="hu-HU" sz="1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7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 Mennyben fent a trónusnál,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hol Krisztus értem közbenjár,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nagy Főpap, égi kezesem,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örökre biztos védelmem.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Mennyben fent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71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  <a:cs typeface="Arial" charset="0"/>
              </a:rPr>
              <a:t>Markába véste nevemet,</a:t>
            </a:r>
            <a:br>
              <a:rPr lang="hu-HU" b="1" dirty="0">
                <a:solidFill>
                  <a:schemeClr val="bg1"/>
                </a:solidFill>
                <a:cs typeface="Arial" charset="0"/>
              </a:rPr>
            </a:br>
            <a:r>
              <a:rPr lang="hu-HU" b="1" dirty="0">
                <a:solidFill>
                  <a:schemeClr val="bg1"/>
                </a:solidFill>
                <a:cs typeface="Arial" charset="0"/>
              </a:rPr>
              <a:t>szívébe írta, nem feled,</a:t>
            </a:r>
            <a:br>
              <a:rPr lang="hu-HU" b="1" dirty="0">
                <a:solidFill>
                  <a:schemeClr val="bg1"/>
                </a:solidFill>
                <a:cs typeface="Arial" charset="0"/>
              </a:rPr>
            </a:br>
            <a:r>
              <a:rPr lang="hu-HU" b="1" dirty="0">
                <a:solidFill>
                  <a:schemeClr val="bg1"/>
                </a:solidFill>
                <a:cs typeface="Arial" charset="0"/>
              </a:rPr>
              <a:t>Örökké ő lesz Pártfogóm,</a:t>
            </a:r>
            <a:br>
              <a:rPr lang="hu-HU" b="1" dirty="0">
                <a:solidFill>
                  <a:schemeClr val="bg1"/>
                </a:solidFill>
                <a:cs typeface="Arial" charset="0"/>
              </a:rPr>
            </a:br>
            <a:r>
              <a:rPr lang="hu-HU" b="1" dirty="0">
                <a:solidFill>
                  <a:schemeClr val="bg1"/>
                </a:solidFill>
                <a:cs typeface="Arial" charset="0"/>
              </a:rPr>
              <a:t>elnémul minden vádolóm,</a:t>
            </a:r>
            <a:br>
              <a:rPr lang="hu-HU" b="1" dirty="0">
                <a:solidFill>
                  <a:schemeClr val="bg1"/>
                </a:solidFill>
                <a:cs typeface="Arial" charset="0"/>
              </a:rPr>
            </a:br>
            <a:r>
              <a:rPr lang="hu-HU" b="1" dirty="0" smtClean="0">
                <a:solidFill>
                  <a:schemeClr val="bg1"/>
                </a:solidFill>
                <a:cs typeface="Arial" charset="0"/>
              </a:rPr>
              <a:t>elnémul </a:t>
            </a:r>
            <a:r>
              <a:rPr lang="hu-HU" b="1" dirty="0">
                <a:solidFill>
                  <a:schemeClr val="bg1"/>
                </a:solidFill>
                <a:cs typeface="Arial" charset="0"/>
              </a:rPr>
              <a:t>minden vádolóm.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Mennyben fent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53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Mikor a Sátán megkísért,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és vádol megbánt bűnökért,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Jézusra nézek, áldom Őt,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bűneimből megmentőt.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Mennyben fent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83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Ő halt meg minden vétkemért,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bűntelen a bűnösért,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Isten, a bíró fölmentett,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Krisztusra nézve engedett,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Krisztusra nézve engedett.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Mennyben fent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52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Íme a Bárány: Ő van ott,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feltámadt és üdvöt hozott,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 mondta: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„Megváltód vagyok”,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nem vonja vissza, mit adott.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Mennyben fent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87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08000"/>
            <a:ext cx="8892000" cy="6660000"/>
          </a:xfrm>
        </p:spPr>
        <p:txBody>
          <a:bodyPr anchor="t">
            <a:norm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A Bárány vére volt az ár,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Őnála többé nincs halál,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Krisztusban üdvöm készen vár,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ott fenn az Isten trónjánál,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ott </a:t>
            </a:r>
            <a:r>
              <a:rPr lang="hu-HU" b="1" dirty="0">
                <a:solidFill>
                  <a:schemeClr val="bg1"/>
                </a:solidFill>
              </a:rPr>
              <a:t>fenn az Isten trónjánál.</a:t>
            </a:r>
            <a:endParaRPr lang="hu-H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3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.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A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Mennyben fent 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/</a:t>
            </a:r>
            <a:r>
              <a:rPr lang="hu-HU" sz="2800" dirty="0" smtClean="0">
                <a:solidFill>
                  <a:srgbClr val="6D6D6D"/>
                </a:solidFill>
                <a:latin typeface="+mj-lt"/>
              </a:rPr>
              <a:t>1</a:t>
            </a:r>
            <a:endParaRPr lang="hu-HU" sz="2800" dirty="0">
              <a:solidFill>
                <a:srgbClr val="6D6D6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07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7036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79</Words>
  <Application>Microsoft Office PowerPoint</Application>
  <PresentationFormat>Diavetítés a képernyőre (4:3 oldalarány)</PresentationFormat>
  <Paragraphs>13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I-003</vt:lpstr>
      <vt:lpstr>A Mennyben fent a trónusnál, hol Krisztus értem közbenjár, nagy Főpap, égi kezesem, örökre biztos védelmem.</vt:lpstr>
      <vt:lpstr>Markába véste nevemet, szívébe írta, nem feled, Örökké ő lesz Pártfogóm, elnémul minden vádolóm, elnémul minden vádolóm.</vt:lpstr>
      <vt:lpstr>Mikor a Sátán megkísért, és vádol megbánt bűnökért, Jézusra nézek, áldom Őt, a bűneimből megmentőt.</vt:lpstr>
      <vt:lpstr>Ő halt meg minden vétkemért, a bűntelen a bűnösért, Isten, a bíró fölmentett, Krisztusra nézve engedett, Krisztusra nézve engedett.</vt:lpstr>
      <vt:lpstr>Íme a Bárány: Ő van ott, feltámadt és üdvöt hozott, Ő mondta: „Megváltód vagyok”, nem vonja vissza, mit adott.</vt:lpstr>
      <vt:lpstr>A Bárány vére volt az ár, Őnála többé nincs halál, Krisztusban üdvöm készen vár, ott fenn az Isten trónjánál, ott fenn az Isten trónjánál.</vt:lpstr>
      <vt:lpstr>8. dia</vt:lpstr>
    </vt:vector>
  </TitlesOfParts>
  <Company>BSAFTPZ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Böjt második vasárnapja</dc:title>
  <dc:creator>Laci</dc:creator>
  <cp:lastModifiedBy>Feri</cp:lastModifiedBy>
  <cp:revision>29</cp:revision>
  <dcterms:created xsi:type="dcterms:W3CDTF">2013-02-21T19:46:29Z</dcterms:created>
  <dcterms:modified xsi:type="dcterms:W3CDTF">2015-11-08T17:54:43Z</dcterms:modified>
</cp:coreProperties>
</file>