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2" r:id="rId3"/>
    <p:sldId id="277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Autofit/>
          </a:bodyPr>
          <a:lstStyle/>
          <a:p>
            <a:r>
              <a:rPr lang="hu-HU" sz="12000" b="1" dirty="0" smtClean="0">
                <a:solidFill>
                  <a:schemeClr val="bg1">
                    <a:lumMod val="95000"/>
                  </a:schemeClr>
                </a:solidFill>
              </a:rPr>
              <a:t>I-001</a:t>
            </a:r>
            <a:endParaRPr lang="hu-HU" sz="12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47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A hegyek s tengerek </a:t>
            </a:r>
            <a:r>
              <a:rPr lang="hu-HU" b="1" dirty="0" smtClean="0">
                <a:solidFill>
                  <a:schemeClr val="bg1"/>
                </a:solidFill>
              </a:rPr>
              <a:t>felett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folyóid </a:t>
            </a:r>
            <a:r>
              <a:rPr lang="hu-HU" b="1" dirty="0">
                <a:solidFill>
                  <a:schemeClr val="bg1"/>
                </a:solidFill>
              </a:rPr>
              <a:t>zúgják, hogy szeretsz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S én megnyitom </a:t>
            </a:r>
            <a:r>
              <a:rPr lang="hu-HU" b="1" dirty="0" smtClean="0">
                <a:solidFill>
                  <a:schemeClr val="bg1"/>
                </a:solidFill>
              </a:rPr>
              <a:t>szívem,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hogy </a:t>
            </a:r>
            <a:r>
              <a:rPr lang="hu-HU" b="1" dirty="0">
                <a:solidFill>
                  <a:schemeClr val="bg1"/>
                </a:solidFill>
              </a:rPr>
              <a:t>gyógyításod szabaddá tegyen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Örvendek igazságodon, </a:t>
            </a:r>
            <a:r>
              <a:rPr lang="hu-HU" b="1" dirty="0" smtClean="0">
                <a:solidFill>
                  <a:schemeClr val="bg1"/>
                </a:solidFill>
              </a:rPr>
              <a:t/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magasztallak </a:t>
            </a:r>
            <a:r>
              <a:rPr lang="hu-HU" b="1" dirty="0">
                <a:solidFill>
                  <a:schemeClr val="bg1"/>
                </a:solidFill>
              </a:rPr>
              <a:t>minden napon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Örökké </a:t>
            </a:r>
            <a:r>
              <a:rPr lang="hu-HU" b="1" dirty="0" smtClean="0">
                <a:solidFill>
                  <a:schemeClr val="bg1"/>
                </a:solidFill>
              </a:rPr>
              <a:t>éneklek,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és </a:t>
            </a:r>
            <a:r>
              <a:rPr lang="hu-HU" b="1" dirty="0">
                <a:solidFill>
                  <a:schemeClr val="bg1"/>
                </a:solidFill>
              </a:rPr>
              <a:t>szereteted áldom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</a:t>
            </a:r>
            <a:r>
              <a:rPr lang="hu-HU" sz="2800" smtClean="0">
                <a:solidFill>
                  <a:srgbClr val="6D6D6D"/>
                </a:solidFill>
                <a:latin typeface="+mj-lt"/>
              </a:rPr>
              <a:t>.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A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mélyből hozzád szá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ll szavam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/1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471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Mindig csak Rólad énekelnék, </a:t>
            </a:r>
            <a:r>
              <a:rPr lang="hu-HU" b="1" dirty="0" smtClean="0">
                <a:solidFill>
                  <a:schemeClr val="bg1"/>
                </a:solidFill>
              </a:rPr>
              <a:t/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mindig </a:t>
            </a:r>
            <a:r>
              <a:rPr lang="hu-HU" b="1" dirty="0">
                <a:solidFill>
                  <a:schemeClr val="bg1"/>
                </a:solidFill>
              </a:rPr>
              <a:t>csak Rólad </a:t>
            </a:r>
            <a:r>
              <a:rPr lang="hu-HU" b="1" dirty="0" smtClean="0">
                <a:solidFill>
                  <a:schemeClr val="bg1"/>
                </a:solidFill>
              </a:rPr>
              <a:t>énekelnék,</a:t>
            </a:r>
            <a:r>
              <a:rPr lang="hu-HU" b="1" dirty="0">
                <a:solidFill>
                  <a:schemeClr val="bg1"/>
                </a:solidFill>
              </a:rPr>
              <a:t/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mindig </a:t>
            </a:r>
            <a:r>
              <a:rPr lang="hu-HU" b="1" dirty="0">
                <a:solidFill>
                  <a:schemeClr val="bg1"/>
                </a:solidFill>
              </a:rPr>
              <a:t>csak Rólad énekelnék, </a:t>
            </a:r>
            <a:r>
              <a:rPr lang="hu-HU" b="1" dirty="0" smtClean="0">
                <a:solidFill>
                  <a:schemeClr val="bg1"/>
                </a:solidFill>
              </a:rPr>
              <a:t/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mindig </a:t>
            </a:r>
            <a:r>
              <a:rPr lang="hu-HU" b="1" dirty="0">
                <a:solidFill>
                  <a:schemeClr val="bg1"/>
                </a:solidFill>
              </a:rPr>
              <a:t>csak Rólad </a:t>
            </a:r>
            <a:r>
              <a:rPr lang="hu-HU" b="1" dirty="0" smtClean="0">
                <a:solidFill>
                  <a:schemeClr val="bg1"/>
                </a:solidFill>
              </a:rPr>
              <a:t>énekelnék.</a:t>
            </a:r>
            <a:endParaRPr lang="hu-HU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483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Szívem ujjong, s </a:t>
            </a:r>
            <a:r>
              <a:rPr lang="hu-HU" b="1" dirty="0" smtClean="0">
                <a:solidFill>
                  <a:schemeClr val="bg1"/>
                </a:solidFill>
              </a:rPr>
              <a:t>táncol,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nem </a:t>
            </a:r>
            <a:r>
              <a:rPr lang="hu-HU" b="1" dirty="0">
                <a:solidFill>
                  <a:schemeClr val="bg1"/>
                </a:solidFill>
              </a:rPr>
              <a:t>érti a világ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De amikor </a:t>
            </a:r>
            <a:r>
              <a:rPr lang="hu-HU" b="1" dirty="0" smtClean="0">
                <a:solidFill>
                  <a:schemeClr val="bg1"/>
                </a:solidFill>
              </a:rPr>
              <a:t>meglátnak,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nagy </a:t>
            </a:r>
            <a:r>
              <a:rPr lang="hu-HU" b="1" dirty="0">
                <a:solidFill>
                  <a:schemeClr val="bg1"/>
                </a:solidFill>
              </a:rPr>
              <a:t>öröm lesz majd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És minden ember táncol</a:t>
            </a:r>
          </a:p>
        </p:txBody>
      </p:sp>
    </p:spTree>
    <p:extLst>
      <p:ext uri="{BB962C8B-B14F-4D97-AF65-F5344CB8AC3E}">
        <p14:creationId xmlns="" xmlns:p14="http://schemas.microsoft.com/office/powerpoint/2010/main" val="221153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Mindig csak Rólad énekelnék, </a:t>
            </a:r>
            <a:r>
              <a:rPr lang="hu-HU" b="1" dirty="0" smtClean="0">
                <a:solidFill>
                  <a:schemeClr val="bg1"/>
                </a:solidFill>
              </a:rPr>
              <a:t/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mindig </a:t>
            </a:r>
            <a:r>
              <a:rPr lang="hu-HU" b="1" dirty="0">
                <a:solidFill>
                  <a:schemeClr val="bg1"/>
                </a:solidFill>
              </a:rPr>
              <a:t>csak Rólad </a:t>
            </a:r>
            <a:r>
              <a:rPr lang="hu-HU" b="1" dirty="0" smtClean="0">
                <a:solidFill>
                  <a:schemeClr val="bg1"/>
                </a:solidFill>
              </a:rPr>
              <a:t>énekelnék,</a:t>
            </a:r>
            <a:r>
              <a:rPr lang="hu-HU" b="1" dirty="0">
                <a:solidFill>
                  <a:schemeClr val="bg1"/>
                </a:solidFill>
              </a:rPr>
              <a:t/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mindig </a:t>
            </a:r>
            <a:r>
              <a:rPr lang="hu-HU" b="1" dirty="0">
                <a:solidFill>
                  <a:schemeClr val="bg1"/>
                </a:solidFill>
              </a:rPr>
              <a:t>csak Rólad énekelnék, </a:t>
            </a:r>
            <a:r>
              <a:rPr lang="hu-HU" b="1" dirty="0" smtClean="0">
                <a:solidFill>
                  <a:schemeClr val="bg1"/>
                </a:solidFill>
              </a:rPr>
              <a:t/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mindig </a:t>
            </a:r>
            <a:r>
              <a:rPr lang="hu-HU" b="1" dirty="0">
                <a:solidFill>
                  <a:schemeClr val="bg1"/>
                </a:solidFill>
              </a:rPr>
              <a:t>csak Rólad </a:t>
            </a:r>
            <a:r>
              <a:rPr lang="hu-HU" b="1" dirty="0" smtClean="0">
                <a:solidFill>
                  <a:schemeClr val="bg1"/>
                </a:solidFill>
              </a:rPr>
              <a:t>énekelnék.</a:t>
            </a:r>
            <a:endParaRPr lang="hu-HU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483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928670"/>
            <a:ext cx="9036496" cy="5643602"/>
          </a:xfrm>
        </p:spPr>
        <p:txBody>
          <a:bodyPr>
            <a:normAutofit/>
          </a:bodyPr>
          <a:lstStyle/>
          <a:p>
            <a:pPr algn="l"/>
            <a:endParaRPr lang="hu-HU" sz="5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185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31</Words>
  <Application>Microsoft Office PowerPoint</Application>
  <PresentationFormat>Diavetítés a képernyőre (4:3 oldalarány)</PresentationFormat>
  <Paragraphs>6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I-001</vt:lpstr>
      <vt:lpstr>A hegyek s tengerek felett folyóid zúgják, hogy szeretsz S én megnyitom szívem, hogy gyógyításod szabaddá tegyen Örvendek igazságodon,  magasztallak minden napon Örökké éneklek, és szereteted áldom</vt:lpstr>
      <vt:lpstr>Mindig csak Rólad énekelnék,  mindig csak Rólad énekelnék, mindig csak Rólad énekelnék,  mindig csak Rólad énekelnék.</vt:lpstr>
      <vt:lpstr>Szívem ujjong, s táncol, nem érti a világ De amikor meglátnak, nagy öröm lesz majd És minden ember táncol</vt:lpstr>
      <vt:lpstr>Mindig csak Rólad énekelnék,  mindig csak Rólad énekelnék, mindig csak Rólad énekelnék,  mindig csak Rólad énekelnék.</vt:lpstr>
      <vt:lpstr>6.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Böjt második vasárnapja</dc:title>
  <dc:creator>Laci</dc:creator>
  <cp:lastModifiedBy>Feri</cp:lastModifiedBy>
  <cp:revision>26</cp:revision>
  <dcterms:created xsi:type="dcterms:W3CDTF">2013-02-21T19:46:29Z</dcterms:created>
  <dcterms:modified xsi:type="dcterms:W3CDTF">2015-11-08T18:01:26Z</dcterms:modified>
</cp:coreProperties>
</file>