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5" r:id="rId5"/>
    <p:sldId id="268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2019. 04. 06.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2019. 04. 06.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2019. 04. 06.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2019. 04. 06.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2019. 04. 06.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2019. 04. 06.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2019. 04. 06.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2019. 04. 06.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2019. 04. 06.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2019. 04. 06.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2019. 04. 06.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471CD-06E2-4482-9F03-2F1249A7EABD}" type="datetimeFigureOut">
              <a:rPr lang="hu-HU" smtClean="0"/>
              <a:pPr/>
              <a:t>2019. 04. 06.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2999730" y="108000"/>
            <a:ext cx="3108544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15000" b="1" dirty="0">
                <a:solidFill>
                  <a:schemeClr val="bg1"/>
                </a:solidFill>
              </a:rPr>
              <a:t>509</a:t>
            </a:r>
            <a:endParaRPr lang="hu-HU" sz="15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Halld meg a hívást, Jézusodét!</a:t>
            </a:r>
          </a:p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Még ma kövesd Őt, fogva kezét!</a:t>
            </a:r>
          </a:p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Áldva a karját tárja feléd,</a:t>
            </a:r>
          </a:p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Kedvesen így szól: Jöjj!</a:t>
            </a:r>
          </a:p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Ó, mi szép s dicső lesz majd a nap,</a:t>
            </a:r>
          </a:p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Hogyha lelkünk tiszta lesz s szabad, </a:t>
            </a:r>
          </a:p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S minket az égi hon befogad!</a:t>
            </a:r>
          </a:p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Itt vagyok Jézus, lásd!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Halld meg, ó gyermek, drága szavát,</a:t>
            </a:r>
          </a:p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Nyisd meg a szíved, add magad át!</a:t>
            </a:r>
          </a:p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Édes a béke, mit neked </a:t>
            </a:r>
            <a:r>
              <a:rPr lang="hu-HU" sz="4400" b="1" dirty="0" err="1">
                <a:solidFill>
                  <a:schemeClr val="bg1"/>
                </a:solidFill>
                <a:cs typeface="Arial" pitchFamily="34" charset="0"/>
              </a:rPr>
              <a:t>ád</a:t>
            </a:r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,</a:t>
            </a:r>
          </a:p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Bátran azért, csak jöjj!</a:t>
            </a:r>
          </a:p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Ó, mi szép s dicső lesz majd a nap,</a:t>
            </a:r>
          </a:p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Hogyha lelkünk tiszta lesz s szabad, </a:t>
            </a:r>
          </a:p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S minket az égi hon befogad!</a:t>
            </a:r>
          </a:p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Itt vagyok Jézus, lásd!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400" b="1">
                <a:solidFill>
                  <a:schemeClr val="bg1"/>
                </a:solidFill>
                <a:cs typeface="Arial" pitchFamily="34" charset="0"/>
              </a:rPr>
              <a:t>Higgy a szavának, nem taszít el!</a:t>
            </a:r>
          </a:p>
          <a:p>
            <a:r>
              <a:rPr lang="hu-HU" sz="4400" b="1">
                <a:solidFill>
                  <a:schemeClr val="bg1"/>
                </a:solidFill>
                <a:cs typeface="Arial" pitchFamily="34" charset="0"/>
              </a:rPr>
              <a:t>Szívedhez ott ver szíve közel.</a:t>
            </a:r>
          </a:p>
          <a:p>
            <a:r>
              <a:rPr lang="hu-HU" sz="4400" b="1">
                <a:solidFill>
                  <a:schemeClr val="bg1"/>
                </a:solidFill>
                <a:cs typeface="Arial" pitchFamily="34" charset="0"/>
              </a:rPr>
              <a:t>Hű szeretettel karja ölel,</a:t>
            </a:r>
          </a:p>
          <a:p>
            <a:r>
              <a:rPr lang="hu-HU" sz="4400" b="1">
                <a:solidFill>
                  <a:schemeClr val="bg1"/>
                </a:solidFill>
                <a:cs typeface="Arial" pitchFamily="34" charset="0"/>
              </a:rPr>
              <a:t>Jöjj csak, ó, bűnös, jöjj!</a:t>
            </a:r>
          </a:p>
          <a:p>
            <a:r>
              <a:rPr lang="hu-HU" sz="4400" b="1">
                <a:solidFill>
                  <a:schemeClr val="bg1"/>
                </a:solidFill>
                <a:cs typeface="Arial" pitchFamily="34" charset="0"/>
              </a:rPr>
              <a:t>Ó, mi szép s dicső lesz majd a nap,</a:t>
            </a:r>
          </a:p>
          <a:p>
            <a:r>
              <a:rPr lang="hu-HU" sz="4400" b="1">
                <a:solidFill>
                  <a:schemeClr val="bg1"/>
                </a:solidFill>
                <a:cs typeface="Arial" pitchFamily="34" charset="0"/>
              </a:rPr>
              <a:t>Hogyha lelkünk tiszta lesz s szabad, </a:t>
            </a:r>
          </a:p>
          <a:p>
            <a:r>
              <a:rPr lang="hu-HU" sz="4400" b="1">
                <a:solidFill>
                  <a:schemeClr val="bg1"/>
                </a:solidFill>
                <a:cs typeface="Arial" pitchFamily="34" charset="0"/>
              </a:rPr>
              <a:t>S minket az égi hon befogad!</a:t>
            </a:r>
          </a:p>
          <a:p>
            <a:r>
              <a:rPr lang="hu-HU" sz="4400" b="1">
                <a:solidFill>
                  <a:schemeClr val="bg1"/>
                </a:solidFill>
                <a:cs typeface="Arial" pitchFamily="34" charset="0"/>
              </a:rPr>
              <a:t>Itt vagyok Jézus, lásd!</a:t>
            </a:r>
            <a:endParaRPr lang="hu-HU" sz="4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endParaRPr lang="hu-HU" sz="4000" b="1" i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776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181</Words>
  <Application>Microsoft Office PowerPoint</Application>
  <PresentationFormat>Diavetítés a képernyőre (4:3 oldalarány)</PresentationFormat>
  <Paragraphs>25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>otthon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Feri</dc:creator>
  <cp:lastModifiedBy>User</cp:lastModifiedBy>
  <cp:revision>35</cp:revision>
  <dcterms:created xsi:type="dcterms:W3CDTF">2014-11-20T22:39:56Z</dcterms:created>
  <dcterms:modified xsi:type="dcterms:W3CDTF">2019-04-06T09:05:38Z</dcterms:modified>
</cp:coreProperties>
</file>