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7" r:id="rId2"/>
    <p:sldId id="310" r:id="rId3"/>
    <p:sldId id="308" r:id="rId4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6" autoAdjust="0"/>
    <p:restoredTop sz="94660"/>
  </p:normalViewPr>
  <p:slideViewPr>
    <p:cSldViewPr>
      <p:cViewPr varScale="1">
        <p:scale>
          <a:sx n="60" d="100"/>
          <a:sy n="60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Tégy, Uram engem áldássá,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Lelkedet úgy várom,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Tedd Te a szívem hálássá,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neked szolgáljon!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Bárhová küldesz, ajkamról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Zengjen az új ének.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Tégy Uram engem áldássá,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Oly sok a bús élet! 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49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5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Pages>57</Pages>
  <Words>9</Words>
  <Application>Microsoft Office PowerPoint</Application>
  <PresentationFormat>Diavetítés a képernyőre (4:3 oldalarány)</PresentationFormat>
  <Paragraphs>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Alapértelmezett terv</vt:lpstr>
      <vt:lpstr>1. dia</vt:lpstr>
      <vt:lpstr>Tégy, Uram engem áldássá, Lelkedet úgy várom, Tedd Te a szívem hálássá, Hogy neked szolgáljon! Bárhová küldesz, ajkamról Zengjen az új ének. Tégy Uram engem áldássá,  Oly sok a bús élet! </vt:lpstr>
      <vt:lpstr>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Feri</cp:lastModifiedBy>
  <cp:revision>123</cp:revision>
  <cp:lastPrinted>1601-01-01T00:00:00Z</cp:lastPrinted>
  <dcterms:created xsi:type="dcterms:W3CDTF">2003-06-23T11:41:50Z</dcterms:created>
  <dcterms:modified xsi:type="dcterms:W3CDTF">2015-02-06T10:22:53Z</dcterms:modified>
</cp:coreProperties>
</file>