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3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2015.12.18.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1080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0" b="1" dirty="0" smtClean="0">
                <a:solidFill>
                  <a:schemeClr val="bg1"/>
                </a:solidFill>
              </a:rPr>
              <a:t>492</a:t>
            </a:r>
            <a:endParaRPr lang="hu-HU" sz="1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</a:rPr>
              <a:t>Oly </a:t>
            </a:r>
            <a:r>
              <a:rPr lang="hu-HU" sz="4000" b="1" dirty="0" smtClean="0">
                <a:solidFill>
                  <a:schemeClr val="bg1"/>
                </a:solidFill>
              </a:rPr>
              <a:t>szép az Ő neve</a:t>
            </a:r>
            <a:br>
              <a:rPr lang="hu-HU" sz="4000" b="1" dirty="0" smtClean="0">
                <a:solidFill>
                  <a:schemeClr val="bg1"/>
                </a:solidFill>
              </a:rPr>
            </a:br>
            <a:r>
              <a:rPr lang="hu-HU" sz="4000" b="1" dirty="0" smtClean="0">
                <a:solidFill>
                  <a:schemeClr val="bg1"/>
                </a:solidFill>
              </a:rPr>
              <a:t>Oly szép az Ő neve</a:t>
            </a:r>
            <a:br>
              <a:rPr lang="hu-HU" sz="4000" b="1" dirty="0" smtClean="0">
                <a:solidFill>
                  <a:schemeClr val="bg1"/>
                </a:solidFill>
              </a:rPr>
            </a:br>
            <a:r>
              <a:rPr lang="hu-HU" sz="4000" b="1" dirty="0" smtClean="0">
                <a:solidFill>
                  <a:schemeClr val="bg1"/>
                </a:solidFill>
              </a:rPr>
              <a:t>Oly szép az Ő neve</a:t>
            </a:r>
            <a:br>
              <a:rPr lang="hu-HU" sz="4000" b="1" dirty="0" smtClean="0">
                <a:solidFill>
                  <a:schemeClr val="bg1"/>
                </a:solidFill>
              </a:rPr>
            </a:br>
            <a:r>
              <a:rPr lang="hu-HU" sz="4000" b="1" dirty="0" smtClean="0">
                <a:solidFill>
                  <a:schemeClr val="bg1"/>
                </a:solidFill>
              </a:rPr>
              <a:t>Jézus az Úr.</a:t>
            </a:r>
            <a:br>
              <a:rPr lang="hu-HU" sz="4000" b="1" dirty="0" smtClean="0">
                <a:solidFill>
                  <a:schemeClr val="bg1"/>
                </a:solidFill>
              </a:rPr>
            </a:br>
            <a:r>
              <a:rPr lang="hu-HU" sz="4000" b="1" dirty="0" smtClean="0">
                <a:solidFill>
                  <a:schemeClr val="bg1"/>
                </a:solidFill>
              </a:rPr>
              <a:t>Hatalma végtelen,</a:t>
            </a:r>
            <a:br>
              <a:rPr lang="hu-HU" sz="4000" b="1" dirty="0" smtClean="0">
                <a:solidFill>
                  <a:schemeClr val="bg1"/>
                </a:solidFill>
              </a:rPr>
            </a:br>
            <a:r>
              <a:rPr lang="hu-HU" sz="4000" b="1" dirty="0" smtClean="0">
                <a:solidFill>
                  <a:schemeClr val="bg1"/>
                </a:solidFill>
              </a:rPr>
              <a:t>Úr földön, mennyeken,</a:t>
            </a:r>
            <a:br>
              <a:rPr lang="hu-HU" sz="4000" b="1" dirty="0" smtClean="0">
                <a:solidFill>
                  <a:schemeClr val="bg1"/>
                </a:solidFill>
              </a:rPr>
            </a:br>
            <a:r>
              <a:rPr lang="hu-HU" sz="4000" b="1" dirty="0" smtClean="0">
                <a:solidFill>
                  <a:schemeClr val="bg1"/>
                </a:solidFill>
              </a:rPr>
              <a:t>Oly szép az Ő neve</a:t>
            </a:r>
            <a:br>
              <a:rPr lang="hu-HU" sz="4000" b="1" dirty="0" smtClean="0">
                <a:solidFill>
                  <a:schemeClr val="bg1"/>
                </a:solidFill>
              </a:rPr>
            </a:br>
            <a:r>
              <a:rPr lang="hu-HU" sz="4000" b="1" dirty="0" smtClean="0">
                <a:solidFill>
                  <a:schemeClr val="bg1"/>
                </a:solidFill>
              </a:rPr>
              <a:t>Jézus az Úr.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492/1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Ő a nagy pásztor,</a:t>
            </a:r>
            <a:b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Az örök üdvkőszál,</a:t>
            </a:r>
            <a:b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Fenséges Isten Ő!</a:t>
            </a:r>
            <a:b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Zengj dalt az Úrról!</a:t>
            </a:r>
            <a:b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Őnéki hódolj!</a:t>
            </a:r>
            <a:b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Oly szép az Ő neve!</a:t>
            </a:r>
            <a:b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Jézus az Úr.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492/2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15</Words>
  <Application>Microsoft Office PowerPoint</Application>
  <PresentationFormat>Diavetítés a képernyőre (4:3 oldalarány)</PresentationFormat>
  <Paragraphs>5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1. dia</vt:lpstr>
      <vt:lpstr>2. dia</vt:lpstr>
      <vt:lpstr>3. dia</vt:lpstr>
      <vt:lpstr>4.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Feri</cp:lastModifiedBy>
  <cp:revision>40</cp:revision>
  <dcterms:created xsi:type="dcterms:W3CDTF">2014-11-20T22:39:56Z</dcterms:created>
  <dcterms:modified xsi:type="dcterms:W3CDTF">2015-12-18T09:35:37Z</dcterms:modified>
</cp:coreProperties>
</file>