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7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28" y="107999"/>
            <a:ext cx="31085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474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Most még sötét homályon át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Látom az Úr ábrázatát,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nemsoká a mennybe' fenn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Őt szemtől szembe' nézhetem.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Ott látom tiszta fénybe' majd,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Amit itt még homály takart,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zeng ajkam ott új éneket,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Báránynak dicséretet.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474/1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Most még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megértni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nem tudom,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Mért visz Atyám nehéz úton,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látom majd, ha fönn leszek,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Bizalmam Ő nem csalta meg.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Ott látom tiszta fénybe' majd,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Amit itt még homály takart,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zeng ajkam ott új éneket,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Báránynak dicséretet.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474/2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Most még csak hitből élek én,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biztat a dicső remény,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fellegen, homályon át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Eléri lelkem otthonát.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Ott látom tiszta fénybe' majd,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Amit itt még homály takart,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zeng ajkam ott új éneket,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Báránynak dicséretet.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474/3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429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149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Dell</cp:lastModifiedBy>
  <cp:revision>35</cp:revision>
  <dcterms:created xsi:type="dcterms:W3CDTF">2014-11-20T22:39:56Z</dcterms:created>
  <dcterms:modified xsi:type="dcterms:W3CDTF">2016-08-14T16:02:52Z</dcterms:modified>
</cp:coreProperties>
</file>