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3" r:id="rId3"/>
    <p:sldId id="276" r:id="rId4"/>
    <p:sldId id="278" r:id="rId5"/>
    <p:sldId id="285" r:id="rId6"/>
    <p:sldId id="279" r:id="rId7"/>
    <p:sldId id="286" r:id="rId8"/>
    <p:sldId id="280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2018. 04. 21.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2018. 04. 21.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2018. 04. 21.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2018. 04. 21.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2018. 04. 21.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2018. 04. 21.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2018. 04. 21.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2018. 04. 21.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2018. 04. 21.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2018. 04. 21.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2018. 04. 21.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2018. 04. 21.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pPr algn="ctr"/>
            <a:r>
              <a:rPr lang="hu-HU" sz="7200" b="1" dirty="0">
                <a:solidFill>
                  <a:schemeClr val="bg1"/>
                </a:solidFill>
                <a:cs typeface="Arial" pitchFamily="34" charset="0"/>
              </a:rPr>
              <a:t>D-457</a:t>
            </a:r>
          </a:p>
        </p:txBody>
      </p:sp>
    </p:spTree>
    <p:extLst>
      <p:ext uri="{BB962C8B-B14F-4D97-AF65-F5344CB8AC3E}">
        <p14:creationId xmlns:p14="http://schemas.microsoft.com/office/powerpoint/2010/main" val="776349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Égi harsonák ha zengenek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Nem lesz idő se már.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Mert az Úr lesz ott örökre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Nap helyett,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És ki üdvbe öltözött,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az akkor mind előtte áll.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Őt dicsérve köztük én is ott leszek.</a:t>
            </a:r>
          </a:p>
        </p:txBody>
      </p:sp>
    </p:spTree>
    <p:extLst>
      <p:ext uri="{BB962C8B-B14F-4D97-AF65-F5344CB8AC3E}">
        <p14:creationId xmlns:p14="http://schemas.microsoft.com/office/powerpoint/2010/main" val="2228303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Ha az Úr nevem kiáltja,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Mikor hív a harsonája,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Ha az Úr nevem kiáltja,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Hű kegyelme által én is ott leszek.</a:t>
            </a:r>
          </a:p>
        </p:txBody>
      </p:sp>
    </p:spTree>
    <p:extLst>
      <p:ext uri="{BB962C8B-B14F-4D97-AF65-F5344CB8AC3E}">
        <p14:creationId xmlns:p14="http://schemas.microsoft.com/office/powerpoint/2010/main" val="3206005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Várva várt Urunk ha megjelen,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feltámad az, ki hitt,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Mind, ki hű maradt,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ki néki engedett,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Látja érte eljövő Urát,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amint az ég kinyílt.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Őt dicsérve, köztük én is ott leszek.</a:t>
            </a:r>
          </a:p>
        </p:txBody>
      </p:sp>
    </p:spTree>
    <p:extLst>
      <p:ext uri="{BB962C8B-B14F-4D97-AF65-F5344CB8AC3E}">
        <p14:creationId xmlns:p14="http://schemas.microsoft.com/office/powerpoint/2010/main" val="3317961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Ha az Úr nevem kiáltja,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Mikor hív a harsonája,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Ha az Úr nevem kiáltja,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Hű kegyelme által én is ott leszek.</a:t>
            </a:r>
          </a:p>
        </p:txBody>
      </p:sp>
    </p:spTree>
    <p:extLst>
      <p:ext uri="{BB962C8B-B14F-4D97-AF65-F5344CB8AC3E}">
        <p14:creationId xmlns:p14="http://schemas.microsoft.com/office/powerpoint/2010/main" val="3076550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Míg a nap ragyog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s nem int az est,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a munka égjen itt,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Hogy szerelme hű: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dicsérje szó s a tett.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És időnk mikor lejárt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s a munka már betöltve, mind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Ott legyünk, elébe elragadva fent.</a:t>
            </a:r>
          </a:p>
        </p:txBody>
      </p:sp>
    </p:spTree>
    <p:extLst>
      <p:ext uri="{BB962C8B-B14F-4D97-AF65-F5344CB8AC3E}">
        <p14:creationId xmlns:p14="http://schemas.microsoft.com/office/powerpoint/2010/main" val="3507776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Ha az Úr nevem kiáltja,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Mikor hív a harsonája,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Ha az Úr nevem kiáltja,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Hű kegyelme által én is ott leszek.</a:t>
            </a:r>
          </a:p>
        </p:txBody>
      </p:sp>
    </p:spTree>
    <p:extLst>
      <p:ext uri="{BB962C8B-B14F-4D97-AF65-F5344CB8AC3E}">
        <p14:creationId xmlns:p14="http://schemas.microsoft.com/office/powerpoint/2010/main" val="2141216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endParaRPr lang="hu-HU" sz="40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550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198</Words>
  <Application>Microsoft Office PowerPoint</Application>
  <PresentationFormat>Diavetítés a képernyőre (4:3 oldalarány)</PresentationFormat>
  <Paragraphs>35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>otthon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User</cp:lastModifiedBy>
  <cp:revision>52</cp:revision>
  <dcterms:created xsi:type="dcterms:W3CDTF">2014-11-20T22:39:56Z</dcterms:created>
  <dcterms:modified xsi:type="dcterms:W3CDTF">2018-04-21T13:54:41Z</dcterms:modified>
</cp:coreProperties>
</file>