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2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02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2017. 09. 23.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>
                <a:solidFill>
                  <a:schemeClr val="bg1"/>
                </a:solidFill>
                <a:latin typeface="Calibri" pitchFamily="34" charset="0"/>
              </a:rPr>
              <a:t>436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Szent Úrnak és Királynak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hű népe harcra fel!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Ó, jöjjetek, ti bátrak,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keresztje drága jel!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küzdelemben Jézus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nyújt </a:t>
            </a:r>
            <a:r>
              <a:rPr lang="hu-HU" b="1" dirty="0" err="1">
                <a:solidFill>
                  <a:schemeClr val="bg1"/>
                </a:solidFill>
              </a:rPr>
              <a:t>néked</a:t>
            </a:r>
            <a:r>
              <a:rPr lang="hu-HU" b="1" dirty="0">
                <a:solidFill>
                  <a:schemeClr val="bg1"/>
                </a:solidFill>
              </a:rPr>
              <a:t> hű kezet,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 győzelmet győzelemre arat,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kit Ő vezet.</a:t>
            </a:r>
            <a:br>
              <a:rPr lang="hu-HU" b="1" dirty="0">
                <a:solidFill>
                  <a:schemeClr val="bg1"/>
                </a:solidFill>
              </a:rPr>
            </a:br>
            <a:endParaRPr 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harsonátok harsog,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fegyverre katonák!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Ki győz a bátor harcon,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nyer drága koronát!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Nézd gyűlölet s düh ellen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Jézus szívét előbb,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S ha még </a:t>
            </a:r>
            <a:r>
              <a:rPr lang="hu-HU" b="1" dirty="0" err="1">
                <a:solidFill>
                  <a:schemeClr val="bg1"/>
                </a:solidFill>
                <a:cs typeface="Arial" pitchFamily="34" charset="0"/>
              </a:rPr>
              <a:t>dühösb</a:t>
            </a: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 az ellen,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 err="1">
                <a:solidFill>
                  <a:schemeClr val="bg1"/>
                </a:solidFill>
                <a:cs typeface="Arial" pitchFamily="34" charset="0"/>
              </a:rPr>
              <a:t>végy</a:t>
            </a: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 újra így erőt!</a:t>
            </a:r>
            <a:endParaRPr lang="hu-HU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8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Fel, harcra hát, előre!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Indulj, siess, ne késs!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S ha ront a Sátán tőre,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csak Jézusodra nézz!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Kétélű kardot is </a:t>
            </a:r>
            <a:r>
              <a:rPr lang="hu-HU" b="1" dirty="0" err="1">
                <a:solidFill>
                  <a:schemeClr val="bg1"/>
                </a:solidFill>
                <a:cs typeface="Arial" pitchFamily="34" charset="0"/>
              </a:rPr>
              <a:t>köss</a:t>
            </a: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pajzsod szorosra fűzd,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S térdelj le, mert csak az győz,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ki térden állva küzd!</a:t>
            </a:r>
            <a:endParaRPr lang="hu-HU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9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Fel hát csatára, fel, fel,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harcolj, vitéz sereg!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Ott pirkad már a reggel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láthatár felett!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menny dicső Királya vár ránk,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s a drága hon,</a:t>
            </a:r>
            <a:br>
              <a:rPr lang="hu-HU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A könny után </a:t>
            </a:r>
            <a:r>
              <a:rPr lang="hu-HU" b="1">
                <a:solidFill>
                  <a:schemeClr val="bg1"/>
                </a:solidFill>
                <a:cs typeface="Arial" pitchFamily="34" charset="0"/>
              </a:rPr>
              <a:t>hozsánna,</a:t>
            </a:r>
            <a:br>
              <a:rPr lang="hu-HU" b="1">
                <a:solidFill>
                  <a:schemeClr val="bg1"/>
                </a:solidFill>
                <a:cs typeface="Arial" pitchFamily="34" charset="0"/>
              </a:rPr>
            </a:br>
            <a:r>
              <a:rPr lang="hu-HU" b="1">
                <a:solidFill>
                  <a:schemeClr val="bg1"/>
                </a:solidFill>
                <a:cs typeface="Arial" pitchFamily="34" charset="0"/>
              </a:rPr>
              <a:t>kereszt </a:t>
            </a:r>
            <a:r>
              <a:rPr lang="hu-HU" b="1" dirty="0">
                <a:solidFill>
                  <a:schemeClr val="bg1"/>
                </a:solidFill>
                <a:cs typeface="Arial" pitchFamily="34" charset="0"/>
              </a:rPr>
              <a:t>után a trón.</a:t>
            </a:r>
            <a:endParaRPr lang="hu-HU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2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7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24</Words>
  <Application>Microsoft Office PowerPoint</Application>
  <PresentationFormat>Diavetítés a képernyőre (4:3 oldalarány)</PresentationFormat>
  <Paragraphs>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436</vt:lpstr>
      <vt:lpstr>Szent Úrnak és Királynak hű népe harcra fel! Ó, jöjjetek, ti bátrak, keresztje drága jel! A küzdelemben Jézus nyújt néked hű kezet, S győzelmet győzelemre arat, kit Ő vezet. </vt:lpstr>
      <vt:lpstr>A harsonátok harsog, fegyverre katonák! Ki győz a bátor harcon, nyer drága koronát! Nézd gyűlölet s düh ellen Jézus szívét előbb, S ha még dühösb az ellen, végy újra így erőt!</vt:lpstr>
      <vt:lpstr>Fel, harcra hát, előre! Indulj, siess, ne késs! S ha ront a Sátán tőre, csak Jézusodra nézz! Kétélű kardot is köss, pajzsod szorosra fűzd, S térdelj le, mert csak az győz, ki térden állva küzd!</vt:lpstr>
      <vt:lpstr>Fel hát csatára, fel, fel, harcolj, vitéz sereg! Ott pirkad már a reggel a láthatár felett! A menny dicső Királya vár ránk, s a drága hon, A könny után hozsánna, kereszt után a trón.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30</cp:revision>
  <dcterms:created xsi:type="dcterms:W3CDTF">2012-12-01T08:11:11Z</dcterms:created>
  <dcterms:modified xsi:type="dcterms:W3CDTF">2017-09-23T12:07:31Z</dcterms:modified>
</cp:coreProperties>
</file>