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8" r:id="rId5"/>
    <p:sldId id="269" r:id="rId6"/>
    <p:sldId id="27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2017. 10. 21.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br>
              <a:rPr lang="hu-HU" b="1">
                <a:solidFill>
                  <a:schemeClr val="bg1"/>
                </a:solidFill>
              </a:rPr>
            </a:br>
            <a:r>
              <a:rPr lang="hu-HU" sz="8000" b="1">
                <a:solidFill>
                  <a:schemeClr val="bg1"/>
                </a:solidFill>
              </a:rPr>
              <a:t>430</a:t>
            </a:r>
            <a:endParaRPr lang="hu-HU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 err="1">
                <a:solidFill>
                  <a:schemeClr val="bg1"/>
                </a:solidFill>
              </a:rPr>
              <a:t>Mentsd</a:t>
            </a:r>
            <a:r>
              <a:rPr lang="hu-HU" b="1" dirty="0">
                <a:solidFill>
                  <a:schemeClr val="bg1"/>
                </a:solidFill>
              </a:rPr>
              <a:t>, aki elmerül, óvd, aki gyönge,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Fogd szelíden fel a bűnbe esőt!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Szánd, aki téved, és hívd a bukottat,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Mondd néki, Jézusa menti meg őt!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 err="1">
                <a:solidFill>
                  <a:schemeClr val="bg1"/>
                </a:solidFill>
              </a:rPr>
              <a:t>Mentsd</a:t>
            </a:r>
            <a:r>
              <a:rPr lang="hu-HU" b="1" dirty="0">
                <a:solidFill>
                  <a:schemeClr val="bg1"/>
                </a:solidFill>
              </a:rPr>
              <a:t>, aki elmerül, óvd, aki gyönge,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Üdvözítőnknek a vágya csak ez!</a:t>
            </a:r>
          </a:p>
        </p:txBody>
      </p:sp>
    </p:spTree>
    <p:extLst>
      <p:ext uri="{BB962C8B-B14F-4D97-AF65-F5344CB8AC3E}">
        <p14:creationId xmlns:p14="http://schemas.microsoft.com/office/powerpoint/2010/main" val="111010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Megvetik őt, de Ő vár türelemmel,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Mígnem a bűn fia </a:t>
            </a:r>
            <a:r>
              <a:rPr lang="hu-HU" b="1" dirty="0" err="1">
                <a:solidFill>
                  <a:schemeClr val="bg1"/>
                </a:solidFill>
              </a:rPr>
              <a:t>keblire</a:t>
            </a:r>
            <a:r>
              <a:rPr lang="hu-HU" b="1" dirty="0">
                <a:solidFill>
                  <a:schemeClr val="bg1"/>
                </a:solidFill>
              </a:rPr>
              <a:t> tér.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Szólj komolyan vele, szólj szeretettel,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Jézus Igéje kegyelmet ígér!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 err="1">
                <a:solidFill>
                  <a:schemeClr val="bg1"/>
                </a:solidFill>
              </a:rPr>
              <a:t>Mentsd</a:t>
            </a:r>
            <a:r>
              <a:rPr lang="hu-HU" b="1" dirty="0">
                <a:solidFill>
                  <a:schemeClr val="bg1"/>
                </a:solidFill>
              </a:rPr>
              <a:t>, aki elmerül, óvd, aki gyönge,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Üdvözítőnknek a vágya csak ez!</a:t>
            </a:r>
          </a:p>
        </p:txBody>
      </p:sp>
    </p:spTree>
    <p:extLst>
      <p:ext uri="{BB962C8B-B14F-4D97-AF65-F5344CB8AC3E}">
        <p14:creationId xmlns:p14="http://schemas.microsoft.com/office/powerpoint/2010/main" val="354662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Bűnteli szívben is ott van a szent vágy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Rejtve egészen a mélyben alul,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Hű szeretetre még fellobog onnan,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És a reménytelen is szabadul.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 err="1">
                <a:solidFill>
                  <a:schemeClr val="bg1"/>
                </a:solidFill>
              </a:rPr>
              <a:t>Mentsd</a:t>
            </a:r>
            <a:r>
              <a:rPr lang="hu-HU" b="1" dirty="0">
                <a:solidFill>
                  <a:schemeClr val="bg1"/>
                </a:solidFill>
              </a:rPr>
              <a:t>, aki elmerül, óvd, aki gyönge,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Üdvözítőnknek a vágya csak ez!</a:t>
            </a:r>
          </a:p>
        </p:txBody>
      </p:sp>
    </p:spTree>
    <p:extLst>
      <p:ext uri="{BB962C8B-B14F-4D97-AF65-F5344CB8AC3E}">
        <p14:creationId xmlns:p14="http://schemas.microsoft.com/office/powerpoint/2010/main" val="236114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 err="1">
                <a:solidFill>
                  <a:schemeClr val="bg1"/>
                </a:solidFill>
              </a:rPr>
              <a:t>Mentsd</a:t>
            </a:r>
            <a:r>
              <a:rPr lang="hu-HU" b="1" dirty="0">
                <a:solidFill>
                  <a:schemeClr val="bg1"/>
                </a:solidFill>
              </a:rPr>
              <a:t>, aki elmerül! Ez kötelesség!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Melyhez erős Urad ad csak erőt: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Vidd türelemmel a keskeny úton,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 mondd: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Nézd, a kereszten az Üdvözítőt!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 err="1">
                <a:solidFill>
                  <a:schemeClr val="bg1"/>
                </a:solidFill>
              </a:rPr>
              <a:t>Mentsd</a:t>
            </a:r>
            <a:r>
              <a:rPr lang="hu-HU" b="1" dirty="0">
                <a:solidFill>
                  <a:schemeClr val="bg1"/>
                </a:solidFill>
              </a:rPr>
              <a:t>, aki elmerül, óvd, aki gyönge,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Üdvözítőnknek a vágya csak ez!</a:t>
            </a:r>
          </a:p>
        </p:txBody>
      </p:sp>
    </p:spTree>
    <p:extLst>
      <p:ext uri="{BB962C8B-B14F-4D97-AF65-F5344CB8AC3E}">
        <p14:creationId xmlns:p14="http://schemas.microsoft.com/office/powerpoint/2010/main" val="246586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57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34</Words>
  <Application>Microsoft Office PowerPoint</Application>
  <PresentationFormat>Diavetítés a képernyőre (4:3 oldalarány)</PresentationFormat>
  <Paragraphs>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Office-téma</vt:lpstr>
      <vt:lpstr> 430</vt:lpstr>
      <vt:lpstr>Mentsd, aki elmerül, óvd, aki gyönge,  Fogd szelíden fel a bűnbe esőt! Szánd, aki téved, és hívd a bukottat, Mondd néki, Jézusa menti meg őt! Mentsd, aki elmerül, óvd, aki gyönge,  Üdvözítőnknek a vágya csak ez!</vt:lpstr>
      <vt:lpstr>Megvetik őt, de Ő vár türelemmel, Mígnem a bűn fia keblire tér. Szólj komolyan vele, szólj szeretettel, Jézus Igéje kegyelmet ígér! Mentsd, aki elmerül, óvd, aki gyönge,  Üdvözítőnknek a vágya csak ez!</vt:lpstr>
      <vt:lpstr>Bűnteli szívben is ott van a szent vágy Rejtve egészen a mélyben alul, Hű szeretetre még fellobog onnan, És a reménytelen is szabadul. Mentsd, aki elmerül, óvd, aki gyönge,  Üdvözítőnknek a vágya csak ez!</vt:lpstr>
      <vt:lpstr>Mentsd, aki elmerül! Ez kötelesség! Melyhez erős Urad ad csak erőt: Vidd türelemmel a keskeny úton, s mondd:  Nézd, a kereszten az Üdvözítőt! Mentsd, aki elmerül, óvd, aki gyönge,  Üdvözítőnknek a vágya csak ez!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35</cp:revision>
  <dcterms:created xsi:type="dcterms:W3CDTF">2012-12-01T08:11:11Z</dcterms:created>
  <dcterms:modified xsi:type="dcterms:W3CDTF">2017-10-21T16:46:14Z</dcterms:modified>
</cp:coreProperties>
</file>