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2016.04.02.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422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Vándorutam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Jézusommal járom,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Boldogan csak véle járhatok.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Utam, célom másban nem találom,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Szívbe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, házba üdvöt Ő hozott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Szívbe, házba üdvöt Ő hozott. 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Völgyön, halmon, zöld mezőn,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réten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Vígan járok, Jézusom vezet, 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Hogyha Ő nem volna hű vezérem,</a:t>
            </a:r>
            <a:b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Nem 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találnék nála lakhelyet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Nem találnék nála lakhelyet.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vigyáz rám, ha szemem behunyom, 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áll mellém, hogyha felkelek,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Jó tanácsot Ő ad válaszúton,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vigasztal, hogyha szenvedek.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vigasztal, hogyha szenvedek.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Hű Uramhoz térek én be egyre,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Csillapítni szomjam, éhemet,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hogy fölöttem úr legyen kegyelme,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Reá bízom testem, lelkemet.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Reá bízom testem, lelkemet.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Míg az este rám borul egészen,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föl az égbe Jézus hívogat,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Szent örökség vár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 mennybe készen,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tiszta béke és öröm fogad.</a:t>
            </a:r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422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/5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117</Words>
  <Application>Microsoft Office PowerPoint</Application>
  <PresentationFormat>Diavetítés a képernyőre (4:3 oldalarány)</PresentationFormat>
  <Paragraphs>25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42</cp:revision>
  <dcterms:created xsi:type="dcterms:W3CDTF">2014-11-20T22:39:56Z</dcterms:created>
  <dcterms:modified xsi:type="dcterms:W3CDTF">2016-04-02T17:15:25Z</dcterms:modified>
</cp:coreProperties>
</file>