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1" r:id="rId3"/>
    <p:sldId id="272" r:id="rId4"/>
    <p:sldId id="273" r:id="rId5"/>
    <p:sldId id="274" r:id="rId6"/>
    <p:sldId id="275" r:id="rId7"/>
    <p:sldId id="276" r:id="rId8"/>
    <p:sldId id="302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7F1F7-8245-4857-9392-D3B6BB861458}" type="datetimeFigureOut">
              <a:rPr lang="hu-HU" smtClean="0"/>
              <a:pPr/>
              <a:t>2019. 05. 04.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3A9E-6DE5-426D-9924-8025074C411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933056"/>
          </a:xfrm>
        </p:spPr>
        <p:txBody>
          <a:bodyPr anchor="t">
            <a:noAutofit/>
          </a:bodyPr>
          <a:lstStyle/>
          <a:p>
            <a:r>
              <a:rPr lang="hu-HU" sz="7200" b="1" dirty="0">
                <a:solidFill>
                  <a:schemeClr val="bg1"/>
                </a:solidFill>
              </a:rPr>
              <a:t>D-421</a:t>
            </a:r>
          </a:p>
        </p:txBody>
      </p:sp>
    </p:spTree>
    <p:extLst>
      <p:ext uri="{BB962C8B-B14F-4D97-AF65-F5344CB8AC3E}">
        <p14:creationId xmlns:p14="http://schemas.microsoft.com/office/powerpoint/2010/main" val="30765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08712"/>
          </a:xfrm>
        </p:spPr>
        <p:txBody>
          <a:bodyPr anchor="t">
            <a:noAutofit/>
          </a:bodyPr>
          <a:lstStyle/>
          <a:p>
            <a:pPr algn="l"/>
            <a:r>
              <a:rPr lang="hu-HU" sz="4800" b="1" dirty="0">
                <a:solidFill>
                  <a:schemeClr val="bg1"/>
                </a:solidFill>
              </a:rPr>
              <a:t>Tiszta égi béke,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amit Isten </a:t>
            </a:r>
            <a:r>
              <a:rPr lang="hu-HU" sz="4800" b="1" dirty="0" err="1">
                <a:solidFill>
                  <a:schemeClr val="bg1"/>
                </a:solidFill>
              </a:rPr>
              <a:t>ád</a:t>
            </a:r>
            <a:r>
              <a:rPr lang="hu-HU" sz="4800" b="1" dirty="0">
                <a:solidFill>
                  <a:schemeClr val="bg1"/>
                </a:solidFill>
              </a:rPr>
              <a:t>,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Árad szent folyamként</a:t>
            </a:r>
            <a:br>
              <a:rPr lang="hu-HU" sz="4800" b="1" dirty="0">
                <a:solidFill>
                  <a:schemeClr val="bg1"/>
                </a:solidFill>
              </a:rPr>
            </a:br>
            <a:r>
              <a:rPr lang="hu-HU" sz="4800" b="1" dirty="0">
                <a:solidFill>
                  <a:schemeClr val="bg1"/>
                </a:solidFill>
              </a:rPr>
              <a:t>itt a földön át.</a:t>
            </a:r>
          </a:p>
        </p:txBody>
      </p:sp>
    </p:spTree>
    <p:extLst>
      <p:ext uri="{BB962C8B-B14F-4D97-AF65-F5344CB8AC3E}">
        <p14:creationId xmlns:p14="http://schemas.microsoft.com/office/powerpoint/2010/main" val="28522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08712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Mély és gazdag árja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ömlik éj s napon,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Ellenállhatatlan,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csodás hatalom.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Béke, mit az Úr ad,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Béke, tiszta, mély,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Lelkemről Te bút, bajt,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gondot elvettél.</a:t>
            </a:r>
          </a:p>
        </p:txBody>
      </p:sp>
    </p:spTree>
    <p:extLst>
      <p:ext uri="{BB962C8B-B14F-4D97-AF65-F5344CB8AC3E}">
        <p14:creationId xmlns:p14="http://schemas.microsoft.com/office/powerpoint/2010/main" val="112823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08712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Hogyha e folyamba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lelkem elmerül,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A gonosz hatalma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engem elkerül.</a:t>
            </a:r>
          </a:p>
        </p:txBody>
      </p:sp>
    </p:spTree>
    <p:extLst>
      <p:ext uri="{BB962C8B-B14F-4D97-AF65-F5344CB8AC3E}">
        <p14:creationId xmlns:p14="http://schemas.microsoft.com/office/powerpoint/2010/main" val="14572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08712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Habja minden gondot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messze elragad,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Tiszta, égi békét,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Szent nyugalmat ad.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Béke, mit az Úr ad,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Béke, tiszta, mély,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Lelkemről Te bút, bajt,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gondot elvettél.</a:t>
            </a:r>
          </a:p>
        </p:txBody>
      </p:sp>
    </p:spTree>
    <p:extLst>
      <p:ext uri="{BB962C8B-B14F-4D97-AF65-F5344CB8AC3E}">
        <p14:creationId xmlns:p14="http://schemas.microsoft.com/office/powerpoint/2010/main" val="120386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08712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S bárha váltakoznak,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éj s nap itt alant,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Boldogságom napja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folyvást fönnmarad.</a:t>
            </a:r>
          </a:p>
        </p:txBody>
      </p:sp>
    </p:spTree>
    <p:extLst>
      <p:ext uri="{BB962C8B-B14F-4D97-AF65-F5344CB8AC3E}">
        <p14:creationId xmlns:p14="http://schemas.microsoft.com/office/powerpoint/2010/main" val="132066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08712"/>
          </a:xfrm>
        </p:spPr>
        <p:txBody>
          <a:bodyPr anchor="t">
            <a:noAutofit/>
          </a:bodyPr>
          <a:lstStyle/>
          <a:p>
            <a:pPr algn="l"/>
            <a:r>
              <a:rPr lang="hu-HU" b="1" dirty="0">
                <a:solidFill>
                  <a:schemeClr val="bg1"/>
                </a:solidFill>
              </a:rPr>
              <a:t>Béke árja hordoz,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rám a nap ragyog,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s ajkam egyre zengi: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„Mily boldog vagyok!”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Jézus, benned rejlik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Béke, tiszta, mély,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Lelkemről Te bút, bajt,</a:t>
            </a:r>
            <a:br>
              <a:rPr lang="hu-HU" b="1" dirty="0">
                <a:solidFill>
                  <a:schemeClr val="bg1"/>
                </a:solidFill>
              </a:rPr>
            </a:br>
            <a:r>
              <a:rPr lang="hu-HU" b="1" dirty="0">
                <a:solidFill>
                  <a:schemeClr val="bg1"/>
                </a:solidFill>
              </a:rPr>
              <a:t>gondot elvettél.</a:t>
            </a:r>
          </a:p>
        </p:txBody>
      </p:sp>
    </p:spTree>
    <p:extLst>
      <p:ext uri="{BB962C8B-B14F-4D97-AF65-F5344CB8AC3E}">
        <p14:creationId xmlns:p14="http://schemas.microsoft.com/office/powerpoint/2010/main" val="312209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08712"/>
          </a:xfrm>
        </p:spPr>
        <p:txBody>
          <a:bodyPr anchor="t">
            <a:noAutofit/>
          </a:bodyPr>
          <a:lstStyle/>
          <a:p>
            <a:pPr algn="l"/>
            <a:endParaRPr lang="hu-H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907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</Words>
  <Application>Microsoft Office PowerPoint</Application>
  <PresentationFormat>Diavetítés a képernyőre (4:3 oldalarány)</PresentationFormat>
  <Paragraphs>7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Office-téma</vt:lpstr>
      <vt:lpstr>D-421</vt:lpstr>
      <vt:lpstr>Tiszta égi béke, amit Isten ád, Árad szent folyamként itt a földön át.</vt:lpstr>
      <vt:lpstr>Mély és gazdag árja ömlik éj s napon, Ellenállhatatlan, csodás hatalom. Béke, mit az Úr ad, Béke, tiszta, mély, Lelkemről Te bút, bajt, gondot elvettél.</vt:lpstr>
      <vt:lpstr>Hogyha e folyamba lelkem elmerül, A gonosz hatalma engem elkerül.</vt:lpstr>
      <vt:lpstr>Habja minden gondot messze elragad, Tiszta, égi békét, Szent nyugalmat ad. Béke, mit az Úr ad, Béke, tiszta, mély, Lelkemről Te bút, bajt, gondot elvettél.</vt:lpstr>
      <vt:lpstr>S bárha váltakoznak, éj s nap itt alant, Boldogságom napja folyvást fönnmarad.</vt:lpstr>
      <vt:lpstr>Béke árja hordoz, rám a nap ragyog, s ajkam egyre zengi: „Mily boldog vagyok!” Jézus, benned rejlik Béke, tiszta, mély, Lelkemről Te bút, bajt, gondot elvettél.</vt:lpstr>
      <vt:lpstr>PowerPoint-bemutató</vt:lpstr>
    </vt:vector>
  </TitlesOfParts>
  <Company>BSAFTPZ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első vasárnapja</dc:title>
  <dc:creator>Laci</dc:creator>
  <cp:lastModifiedBy>User</cp:lastModifiedBy>
  <cp:revision>39</cp:revision>
  <dcterms:created xsi:type="dcterms:W3CDTF">2012-12-01T08:11:11Z</dcterms:created>
  <dcterms:modified xsi:type="dcterms:W3CDTF">2019-05-04T15:03:03Z</dcterms:modified>
</cp:coreProperties>
</file>