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Súlyos napokban csak Jézusra nézz,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Mondd el neki bátran, ami nehéz!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Mondd meg, hogy rábízol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mindent híven,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„Hisz te az enyém vagy"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szól szelíden.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418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Tekints fel Jézusra, nyomor ha nyom!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Hatalmas Király Ő, gazdag nagyon.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Rá nézz, ha gyötörnek búbánatok,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Szelíden így szól majd: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„Veled vagyok”.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icséretek  418/2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Tekints fel Jézusra, ha mély sebek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Kínozzák, égetik a szívedet!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Tud Ő vigasztalni, mint senki más,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„Szeretlek” - hangzik majd a biztatás.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icséretek  418/3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Tekints Jézusra, Ő segítni kész!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Emberre, magadra soha ne nézz!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Jézusra tekintve fel szüntelen,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Szelíden így szól Ő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: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„Számolj velem!”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icséretek  418/4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Tekints fel Jézusra s légy csendesen! 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Amint Ő akarja, csak úgy legyen!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Nyomor és fájdalom ha elpihent,</a:t>
            </a:r>
          </a:p>
          <a:p>
            <a:r>
              <a:rPr lang="hu-HU" sz="4400" b="1" smtClean="0">
                <a:solidFill>
                  <a:schemeClr val="bg1"/>
                </a:solidFill>
                <a:cs typeface="Arial" pitchFamily="34" charset="0"/>
              </a:rPr>
              <a:t>Öröm és üdvösség vár odafent.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icséretek  418/5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Diavetítés a képernyőre (4:3 oldalarány)</PresentationFormat>
  <Paragraphs>29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Felső</cp:lastModifiedBy>
  <cp:revision>13</cp:revision>
  <dcterms:created xsi:type="dcterms:W3CDTF">2014-11-20T22:39:56Z</dcterms:created>
  <dcterms:modified xsi:type="dcterms:W3CDTF">2015-01-16T16:31:54Z</dcterms:modified>
</cp:coreProperties>
</file>