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94660"/>
  </p:normalViewPr>
  <p:slideViewPr>
    <p:cSldViewPr>
      <p:cViewPr varScale="1">
        <p:scale>
          <a:sx n="60" d="100"/>
          <a:sy n="60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717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07950"/>
            <a:ext cx="8891588" cy="6659563"/>
          </a:xfrm>
        </p:spPr>
        <p:txBody>
          <a:bodyPr anchor="t"/>
          <a:lstStyle/>
          <a:p>
            <a:pPr algn="l"/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Ó, mi hű barátunk Jézus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Hordja bűnünk, bánatunk!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Míly dicsőség, hogy nevében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Istenhez fordulhatunk.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Mennyi békét elveszítünk ,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Sírva hordjuk bánatunk,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mind azért mert hő imában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Őhozzá nem fordulunk. </a:t>
            </a:r>
          </a:p>
        </p:txBody>
      </p:sp>
      <p:sp>
        <p:nvSpPr>
          <p:cNvPr id="3075" name="Szövegdoboz 2"/>
          <p:cNvSpPr txBox="1"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Calibri" pitchFamily="34" charset="0"/>
              </a:rPr>
              <a:t>Dicséretek – 412/1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07950"/>
            <a:ext cx="8891588" cy="6659563"/>
          </a:xfrm>
        </p:spPr>
        <p:txBody>
          <a:bodyPr anchor="t"/>
          <a:lstStyle/>
          <a:p>
            <a:pPr algn="l"/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Ér-e próba vagy kísértés?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Háborúság zaklat-é?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El ne csüggedj ám miatta: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Vidd imában Ő elé! 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Volt-e már ily hű barátod,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Gondod így, ki fölveszi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Látja minden gyöngeséged,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Tárd ki bátran őneki! </a:t>
            </a:r>
          </a:p>
        </p:txBody>
      </p:sp>
      <p:sp>
        <p:nvSpPr>
          <p:cNvPr id="4099" name="Szövegdoboz 2"/>
          <p:cNvSpPr txBox="1"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Calibri" pitchFamily="34" charset="0"/>
              </a:rPr>
              <a:t>Dicséretek – 412/2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07950"/>
            <a:ext cx="8891588" cy="6659563"/>
          </a:xfrm>
        </p:spPr>
        <p:txBody>
          <a:bodyPr anchor="t"/>
          <a:lstStyle/>
          <a:p>
            <a:pPr algn="l"/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Nyomja-é bú gyönge vállad?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Földi bánat terhel-é?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Drága megváltód az orvos: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Vidd imában Ő elé! 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Megvet, elhagy, kit szerettél?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Vidd imában Ő elé!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ő két karja közt ölelve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Visz a békesség felé.</a:t>
            </a:r>
          </a:p>
        </p:txBody>
      </p:sp>
      <p:sp>
        <p:nvSpPr>
          <p:cNvPr id="5123" name="Szövegdoboz 2"/>
          <p:cNvSpPr txBox="1"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Calibri" pitchFamily="34" charset="0"/>
              </a:rPr>
              <a:t>Dicséretek – 412/3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Pages>57</Pages>
  <Words>25</Words>
  <Application>Microsoft Office PowerPoint</Application>
  <PresentationFormat>Diavetítés a képernyőre (4:3 oldalarány)</PresentationFormat>
  <Paragraphs>6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Times New Roman CE</vt:lpstr>
      <vt:lpstr>Arial</vt:lpstr>
      <vt:lpstr>Times New Roman</vt:lpstr>
      <vt:lpstr>Calibri</vt:lpstr>
      <vt:lpstr>Ottawa</vt:lpstr>
      <vt:lpstr>Alapértelmezett terv</vt:lpstr>
      <vt:lpstr>1. dia</vt:lpstr>
      <vt:lpstr>Ó, mi hű barátunk Jézus  Hordja bűnünk, bánatunk! Míly dicsőség, hogy nevében  Istenhez fordulhatunk. Mennyi békét elveszítünk , Sírva hordjuk bánatunk,  S mind azért mert hő imában  Őhozzá nem fordulunk. </vt:lpstr>
      <vt:lpstr>Ér-e próba vagy kísértés? Háborúság zaklat-é?  El ne csüggedj ám miatta:  Vidd imában Ő elé!   Volt-e már ily hű barátod, Gondod így, ki fölveszi Látja minden gyöngeséged, Tárd ki bátran őneki! </vt:lpstr>
      <vt:lpstr>Nyomja-é bú gyönge vállad? Földi bánat terhel-é?  Drága megváltód az orvos:  Vidd imában Ő elé!   Megvet, elhagy, kit szerettél? Vidd imában Ő elé!  S ő két karja közt ölelve Visz a békesség felé.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Felső</cp:lastModifiedBy>
  <cp:revision>58</cp:revision>
  <cp:lastPrinted>1601-01-01T00:00:00Z</cp:lastPrinted>
  <dcterms:created xsi:type="dcterms:W3CDTF">2003-06-23T11:41:50Z</dcterms:created>
  <dcterms:modified xsi:type="dcterms:W3CDTF">2014-10-31T22:57:42Z</dcterms:modified>
</cp:coreProperties>
</file>