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471CD-06E2-4482-9F03-2F1249A7EABD}" type="datetimeFigureOut">
              <a:rPr lang="hu-HU" smtClean="0"/>
              <a:pPr/>
              <a:t>2016.01.31.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4D257-C497-4812-90C6-999DC7C79A7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1080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0" b="1" dirty="0" smtClean="0">
                <a:solidFill>
                  <a:schemeClr val="bg1"/>
                </a:solidFill>
              </a:rPr>
              <a:t>398</a:t>
            </a:r>
            <a:endParaRPr lang="hu-HU" sz="1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Lelkem drága Jézusa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Hozzád hajt a félelem.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Míg üvölt a habtusa,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nő a vész a tengeren.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Rejts el, rejts el, itt ne hagyj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Míg eláll a fergeteg.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Biztonságos révet adj,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 majd fogadd el lelkemet.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398/1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Nincs nekem más enyhelyem,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Szívem téged hív, s keres.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maradj itt Mesterem,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Őrizz, adj erőt, szeress!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Véled állom a vihart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Hit, s erő te vagy.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szent szárnyad árnyával takard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Fejemet, a védtelent.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398/2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Csak te kellesz, én Uram,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Benned mindent meglelek.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Támogasd, ki elzuhan,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Gyógyítsd meg, ki vak, s beteg.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Szent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szavadra </a:t>
            </a:r>
            <a:r>
              <a:rPr lang="hu-HU" sz="4000" b="1" smtClean="0">
                <a:solidFill>
                  <a:schemeClr val="bg1"/>
                </a:solidFill>
                <a:cs typeface="Arial" pitchFamily="34" charset="0"/>
              </a:rPr>
              <a:t>hallgatok</a:t>
            </a:r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Tévedés az én bajom.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Én hamisság s bűn vagyok,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Te igazság s irgalom. 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398/3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08000" y="108000"/>
            <a:ext cx="8892000" cy="66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80000" tIns="36000" rIns="180000" bIns="36000">
            <a:noAutofit/>
          </a:bodyPr>
          <a:lstStyle/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Kegyelem vagy, égi jó,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Mely minden bűnt eltörül.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Hagyd, hogy gyógyító folyó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Tisztogasson meg belül.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Élet kút vagy, lüktetés,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Vízmerítő drága hely. 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Ó buzogj fel bennem és</a:t>
            </a:r>
          </a:p>
          <a:p>
            <a:r>
              <a:rPr lang="hu-HU" sz="4000" b="1" dirty="0" smtClean="0">
                <a:solidFill>
                  <a:schemeClr val="bg1"/>
                </a:solidFill>
                <a:cs typeface="Arial" pitchFamily="34" charset="0"/>
              </a:rPr>
              <a:t>Örök lét felé emelj!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+mj-lt"/>
              </a:rPr>
              <a:t>Dicséretek  398/4</a:t>
            </a:r>
            <a:endParaRPr lang="hu-HU" sz="2800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183</Words>
  <Application>Microsoft Office PowerPoint</Application>
  <PresentationFormat>Diavetítés a képernyőre (4:3 oldalarány)</PresentationFormat>
  <Paragraphs>37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1. dia</vt:lpstr>
      <vt:lpstr>2. dia</vt:lpstr>
      <vt:lpstr>3. dia</vt:lpstr>
      <vt:lpstr>4. dia</vt:lpstr>
      <vt:lpstr>5. dia</vt:lpstr>
      <vt:lpstr>6. dia</vt:lpstr>
    </vt:vector>
  </TitlesOfParts>
  <Company>otthon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Feri</dc:creator>
  <cp:lastModifiedBy>Feri</cp:lastModifiedBy>
  <cp:revision>41</cp:revision>
  <dcterms:created xsi:type="dcterms:W3CDTF">2014-11-20T22:39:56Z</dcterms:created>
  <dcterms:modified xsi:type="dcterms:W3CDTF">2016-01-31T10:09:46Z</dcterms:modified>
</cp:coreProperties>
</file>