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64" r:id="rId5"/>
    <p:sldId id="263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2015.11.15.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2015.11.15.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2015.11.15.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2015.11.15.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2015.11.15.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2015.11.15.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2015.11.15.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1080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0" b="1" dirty="0" smtClean="0">
                <a:solidFill>
                  <a:schemeClr val="bg1"/>
                </a:solidFill>
              </a:rPr>
              <a:t>394</a:t>
            </a:r>
            <a:endParaRPr lang="hu-HU" sz="1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Jézus, vezesd gyermeked,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Megvédhet erős kezed.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Kősziklám és oltalmam,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Egyetlen bizodalmam.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hu-HU" sz="4000" b="1" i="1" dirty="0" err="1" smtClean="0">
                <a:solidFill>
                  <a:schemeClr val="bg1"/>
                </a:solidFill>
                <a:cs typeface="Arial" pitchFamily="34" charset="0"/>
              </a:rPr>
              <a:t>Vígy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hát, </a:t>
            </a:r>
            <a:r>
              <a:rPr lang="hu-HU" sz="4000" b="1" i="1" dirty="0" err="1" smtClean="0">
                <a:solidFill>
                  <a:schemeClr val="bg1"/>
                </a:solidFill>
                <a:cs typeface="Arial" pitchFamily="34" charset="0"/>
              </a:rPr>
              <a:t>vígy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hu-HU" sz="4000" b="1" i="1" dirty="0" err="1" smtClean="0">
                <a:solidFill>
                  <a:schemeClr val="bg1"/>
                </a:solidFill>
                <a:cs typeface="Arial" pitchFamily="34" charset="0"/>
              </a:rPr>
              <a:t>hát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, </a:t>
            </a:r>
          </a:p>
          <a:p>
            <a:r>
              <a:rPr lang="hu-HU" sz="4000" b="1" i="1" dirty="0" err="1" smtClean="0">
                <a:solidFill>
                  <a:schemeClr val="bg1"/>
                </a:solidFill>
                <a:cs typeface="Arial" pitchFamily="34" charset="0"/>
              </a:rPr>
              <a:t>Vígy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, míg éjre nap derül,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És ha minden romba dűl,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Benned bízom egyedül.</a:t>
            </a:r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394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Vészben én erősségem, 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Viharban menedékem,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Minden, </a:t>
            </a:r>
            <a:r>
              <a:rPr lang="hu-HU" sz="4000" b="1" dirty="0" err="1" smtClean="0">
                <a:solidFill>
                  <a:schemeClr val="bg1"/>
                </a:solidFill>
                <a:cs typeface="Arial" pitchFamily="34" charset="0"/>
              </a:rPr>
              <a:t>minden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 vagy nekem,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Bizalmam benned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vetem.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hu-HU" sz="4000" b="1" i="1" dirty="0" err="1" smtClean="0">
                <a:solidFill>
                  <a:schemeClr val="bg1"/>
                </a:solidFill>
                <a:cs typeface="Arial" pitchFamily="34" charset="0"/>
              </a:rPr>
              <a:t>Vígy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hát, </a:t>
            </a:r>
            <a:r>
              <a:rPr lang="hu-HU" sz="4000" b="1" i="1" dirty="0" err="1" smtClean="0">
                <a:solidFill>
                  <a:schemeClr val="bg1"/>
                </a:solidFill>
                <a:cs typeface="Arial" pitchFamily="34" charset="0"/>
              </a:rPr>
              <a:t>vígy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hu-HU" sz="4000" b="1" i="1" dirty="0" err="1" smtClean="0">
                <a:solidFill>
                  <a:schemeClr val="bg1"/>
                </a:solidFill>
                <a:cs typeface="Arial" pitchFamily="34" charset="0"/>
              </a:rPr>
              <a:t>hát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, </a:t>
            </a:r>
          </a:p>
          <a:p>
            <a:r>
              <a:rPr lang="hu-HU" sz="4000" b="1" i="1" dirty="0" err="1" smtClean="0">
                <a:solidFill>
                  <a:schemeClr val="bg1"/>
                </a:solidFill>
                <a:cs typeface="Arial" pitchFamily="34" charset="0"/>
              </a:rPr>
              <a:t>Vígy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, míg éjre nap derül,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És ha minden romba dűl,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Benned bízom egyedül.</a:t>
            </a:r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394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/2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Fogjad hát meg kezemet, </a:t>
            </a:r>
          </a:p>
          <a:p>
            <a:r>
              <a:rPr lang="hu-HU" sz="4000" b="1" dirty="0" err="1" smtClean="0">
                <a:solidFill>
                  <a:schemeClr val="bg1"/>
                </a:solidFill>
                <a:cs typeface="Arial" pitchFamily="34" charset="0"/>
              </a:rPr>
              <a:t>Vígy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 hazámba engemet!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Híven követlek nyomon,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Mert velem vagy</a:t>
            </a:r>
            <a:r>
              <a:rPr lang="hu-HU" sz="4000" b="1" smtClean="0">
                <a:solidFill>
                  <a:schemeClr val="bg1"/>
                </a:solidFill>
                <a:cs typeface="Arial" pitchFamily="34" charset="0"/>
              </a:rPr>
              <a:t>, </a:t>
            </a:r>
            <a:r>
              <a:rPr lang="hu-HU" sz="4000" b="1" smtClean="0">
                <a:solidFill>
                  <a:schemeClr val="bg1"/>
                </a:solidFill>
                <a:cs typeface="Arial" pitchFamily="34" charset="0"/>
              </a:rPr>
              <a:t>Jézusom. </a:t>
            </a:r>
            <a:r>
              <a:rPr lang="hu-HU" sz="4000" b="1" smtClean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hu-HU" sz="4000" b="1" i="1" dirty="0" err="1" smtClean="0">
                <a:solidFill>
                  <a:schemeClr val="bg1"/>
                </a:solidFill>
                <a:cs typeface="Arial" pitchFamily="34" charset="0"/>
              </a:rPr>
              <a:t>Vígy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hát, </a:t>
            </a:r>
            <a:r>
              <a:rPr lang="hu-HU" sz="4000" b="1" i="1" dirty="0" err="1" smtClean="0">
                <a:solidFill>
                  <a:schemeClr val="bg1"/>
                </a:solidFill>
                <a:cs typeface="Arial" pitchFamily="34" charset="0"/>
              </a:rPr>
              <a:t>vígy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hu-HU" sz="4000" b="1" i="1" dirty="0" err="1" smtClean="0">
                <a:solidFill>
                  <a:schemeClr val="bg1"/>
                </a:solidFill>
                <a:cs typeface="Arial" pitchFamily="34" charset="0"/>
              </a:rPr>
              <a:t>hát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, </a:t>
            </a:r>
          </a:p>
          <a:p>
            <a:r>
              <a:rPr lang="hu-HU" sz="4000" b="1" i="1" dirty="0" err="1" smtClean="0">
                <a:solidFill>
                  <a:schemeClr val="bg1"/>
                </a:solidFill>
                <a:cs typeface="Arial" pitchFamily="34" charset="0"/>
              </a:rPr>
              <a:t>Vígy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, míg éjre nap derül,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És ha minden romba dűl,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Benned bízom egyedül.</a:t>
            </a:r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394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/3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128</Words>
  <Application>Microsoft Office PowerPoint</Application>
  <PresentationFormat>Diavetítés a képernyőre (4:3 oldalarány)</PresentationFormat>
  <Paragraphs>28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1. dia</vt:lpstr>
      <vt:lpstr>2. dia</vt:lpstr>
      <vt:lpstr>3. dia</vt:lpstr>
      <vt:lpstr>4. dia</vt:lpstr>
      <vt:lpstr>5. dia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Feri</cp:lastModifiedBy>
  <cp:revision>39</cp:revision>
  <dcterms:created xsi:type="dcterms:W3CDTF">2014-11-20T22:39:56Z</dcterms:created>
  <dcterms:modified xsi:type="dcterms:W3CDTF">2015-11-15T07:25:47Z</dcterms:modified>
</cp:coreProperties>
</file>