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64" r:id="rId2"/>
    <p:sldId id="580" r:id="rId3"/>
    <p:sldId id="581" r:id="rId4"/>
    <p:sldId id="582" r:id="rId5"/>
    <p:sldId id="583" r:id="rId6"/>
    <p:sldId id="584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99" autoAdjust="0"/>
    <p:restoredTop sz="94660" autoAdjust="0"/>
  </p:normalViewPr>
  <p:slideViewPr>
    <p:cSldViewPr>
      <p:cViewPr varScale="1">
        <p:scale>
          <a:sx n="71" d="100"/>
          <a:sy n="71" d="100"/>
        </p:scale>
        <p:origin x="66" y="8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7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2018. 12. 01.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2018. 12. 01.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2018. 12. 01.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2018. 12. 01.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2018. 12. 01.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2018. 12. 01.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2018. 12. 01.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2018. 12. 01.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2018. 12. 01.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2018. 12. 01.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2018. 12. 01.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7F1F7-8245-4857-9392-D3B6BB861458}" type="datetimeFigureOut">
              <a:rPr lang="hu-HU" smtClean="0"/>
              <a:pPr/>
              <a:t>2018. 12. 01.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6408712"/>
          </a:xfrm>
          <a:ln>
            <a:noFill/>
          </a:ln>
        </p:spPr>
        <p:txBody>
          <a:bodyPr anchor="t">
            <a:noAutofit/>
          </a:bodyPr>
          <a:lstStyle/>
          <a:p>
            <a:r>
              <a:rPr lang="hu-HU" sz="7200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D-391</a:t>
            </a:r>
          </a:p>
        </p:txBody>
      </p:sp>
    </p:spTree>
    <p:extLst>
      <p:ext uri="{BB962C8B-B14F-4D97-AF65-F5344CB8AC3E}">
        <p14:creationId xmlns:p14="http://schemas.microsoft.com/office/powerpoint/2010/main" val="3216263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6408712"/>
          </a:xfrm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Jézus engem meg nem csalhat,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Többet nyertem benne én,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Mint amit képzelni tudtam,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Amíg nem volt ő enyém!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Egyre hívebbnek találom,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Minél jobban ismerem,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//: Lelkeket vezetni hozzá,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Égő vágyam ez nekem. ://</a:t>
            </a:r>
          </a:p>
        </p:txBody>
      </p:sp>
    </p:spTree>
    <p:extLst>
      <p:ext uri="{BB962C8B-B14F-4D97-AF65-F5344CB8AC3E}">
        <p14:creationId xmlns:p14="http://schemas.microsoft.com/office/powerpoint/2010/main" val="3393138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6408712"/>
          </a:xfrm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Jézus engem meg nem csalhat,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Vétkeimben megtalált,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Bűnöm terhét Ő levette,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És legyőzte a halált.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Mert mióta vele járok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látom, mily nagyon szeret,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//: Ím, azóta égi béke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Járja át a szívemet. ://</a:t>
            </a:r>
          </a:p>
        </p:txBody>
      </p:sp>
    </p:spTree>
    <p:extLst>
      <p:ext uri="{BB962C8B-B14F-4D97-AF65-F5344CB8AC3E}">
        <p14:creationId xmlns:p14="http://schemas.microsoft.com/office/powerpoint/2010/main" val="1975979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6408712"/>
          </a:xfrm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Jézus engem meg nem csalhat,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Eljön Ő, tudom, hamar.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Látható lesz mindeneknek,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Kit most még homály takar.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Bár nevessen a hitetlen,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Bár ne értse örömem,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//: Jól tudom, hogy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nincs már messze,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nemsokára megjelen!://</a:t>
            </a:r>
          </a:p>
        </p:txBody>
      </p:sp>
    </p:spTree>
    <p:extLst>
      <p:ext uri="{BB962C8B-B14F-4D97-AF65-F5344CB8AC3E}">
        <p14:creationId xmlns:p14="http://schemas.microsoft.com/office/powerpoint/2010/main" val="4127045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6408712"/>
          </a:xfrm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Jézus engem meg nem csalhat,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Ő, ki nékem mindenem,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Hű vezérem, Üdvözítőm,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Megváltóm, szent Istenem.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Szívemet már néki adtam,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nyugszom én az Ő szívén,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//:Jézus engem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meg nem csalhat,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Mindent nyertem benne én.://</a:t>
            </a:r>
          </a:p>
        </p:txBody>
      </p:sp>
    </p:spTree>
    <p:extLst>
      <p:ext uri="{BB962C8B-B14F-4D97-AF65-F5344CB8AC3E}">
        <p14:creationId xmlns:p14="http://schemas.microsoft.com/office/powerpoint/2010/main" val="680155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6408712"/>
          </a:xfrm>
          <a:ln>
            <a:noFill/>
          </a:ln>
        </p:spPr>
        <p:txBody>
          <a:bodyPr anchor="t">
            <a:noAutofit/>
          </a:bodyPr>
          <a:lstStyle/>
          <a:p>
            <a:pPr algn="l"/>
            <a:endParaRPr lang="hu-HU" b="1" dirty="0">
              <a:ln w="25400" cap="sq" cmpd="sng">
                <a:noFill/>
                <a:round/>
              </a:ln>
              <a:solidFill>
                <a:schemeClr val="bg1"/>
              </a:solidFill>
              <a:effectLst>
                <a:outerShdw blurRad="38100" dist="88900" dir="2700000" algn="tl">
                  <a:srgbClr val="000000">
                    <a:alpha val="50000"/>
                  </a:srgbClr>
                </a:outerShdw>
              </a:effectLst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923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1817</TotalTime>
  <Words>25</Words>
  <Application>Microsoft Office PowerPoint</Application>
  <PresentationFormat>Diavetítés a képernyőre (4:3 oldalarány)</PresentationFormat>
  <Paragraphs>5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Verdana</vt:lpstr>
      <vt:lpstr>Office-téma</vt:lpstr>
      <vt:lpstr>D-391</vt:lpstr>
      <vt:lpstr>Jézus engem meg nem csalhat, Többet nyertem benne én, Mint amit képzelni tudtam, Amíg nem volt ő enyém! Egyre hívebbnek találom, Minél jobban ismerem, //: Lelkeket vezetni hozzá, Égő vágyam ez nekem. ://</vt:lpstr>
      <vt:lpstr>Jézus engem meg nem csalhat, Vétkeimben megtalált, Bűnöm terhét Ő levette, És legyőzte a halált. Mert mióta vele járok S látom, mily nagyon szeret, //: Ím, azóta égi béke Járja át a szívemet. ://</vt:lpstr>
      <vt:lpstr>Jézus engem meg nem csalhat, Eljön Ő, tudom, hamar. Látható lesz mindeneknek, Kit most még homály takar. Bár nevessen a hitetlen, Bár ne értse örömem, //: Jól tudom, hogy nincs már messze, S nemsokára megjelen!://</vt:lpstr>
      <vt:lpstr>Jézus engem meg nem csalhat, Ő, ki nékem mindenem, Hű vezérem, Üdvözítőm, Megváltóm, szent Istenem. Szívemet már néki adtam, S nyugszom én az Ő szívén, //:Jézus engem meg nem csalhat, Mindent nyertem benne én.://</vt:lpstr>
      <vt:lpstr>PowerPoint-bemutató</vt:lpstr>
    </vt:vector>
  </TitlesOfParts>
  <Company>BSAFTPZ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 első vasárnapja</dc:title>
  <dc:creator>Laci</dc:creator>
  <cp:lastModifiedBy>User</cp:lastModifiedBy>
  <cp:revision>309</cp:revision>
  <dcterms:created xsi:type="dcterms:W3CDTF">2012-12-01T08:11:11Z</dcterms:created>
  <dcterms:modified xsi:type="dcterms:W3CDTF">2018-12-01T18:23:42Z</dcterms:modified>
</cp:coreProperties>
</file>