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70" r:id="rId3"/>
    <p:sldId id="271" r:id="rId4"/>
    <p:sldId id="272" r:id="rId5"/>
    <p:sldId id="269" r:id="rId6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6" autoAdjust="0"/>
    <p:restoredTop sz="94660"/>
  </p:normalViewPr>
  <p:slideViewPr>
    <p:cSldViewPr>
      <p:cViewPr varScale="1">
        <p:scale>
          <a:sx n="60" d="100"/>
          <a:sy n="60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Hű Jézusom kezébe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Teszem kezem le én,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Ő életem vezére,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Vezet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hazám felé.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keskeny úton járok,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 Ő közel van ám,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Keresztje vet világot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éjben is reám.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387/1 </a:t>
            </a:r>
            <a:endParaRPr lang="hu-HU" sz="2800" b="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ha nem tudnám azonnal,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 Jézus mit kíván,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Várok, szemébe nézek,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szívem nyugodt, vidám.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 boldogság, mit érzek: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Úr Ő éltem fölött!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Szívem nem ismer kényszert,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Önként szolgálom Őt.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387/2 </a:t>
            </a:r>
            <a:endParaRPr lang="hu-HU" sz="2800" b="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ha szenvedés, baj érne,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az utam is sötét: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Úr keresztje fénye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Annál </a:t>
            </a:r>
            <a:r>
              <a:rPr lang="hu-HU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dicsőbben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ég.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tudom, hogy még </a:t>
            </a:r>
            <a:r>
              <a:rPr lang="hu-HU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dicsőbb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fény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Ragyog majd énreám,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 majd a mennybe érvén,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Belépek ajtaján.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387/3 </a:t>
            </a:r>
            <a:endParaRPr lang="hu-HU" sz="2800" b="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Pages>57</Pages>
  <Words>25</Words>
  <Application>Microsoft Office PowerPoint</Application>
  <PresentationFormat>Diavetítés a képernyőre (4:3 oldalarány)</PresentationFormat>
  <Paragraphs>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Alapértelmezett terv</vt:lpstr>
      <vt:lpstr>1. dia</vt:lpstr>
      <vt:lpstr>Hű Jézusom kezébe  Teszem kezem le én,  Ő életem vezére,  Vezet hazám felé.  A keskeny úton járok,  De Ő közel van ám,  Keresztje vet világot  Az éjben is reám. </vt:lpstr>
      <vt:lpstr>S ha nem tudnám azonnal,  Hogy Jézus mit kíván, Várok, szemébe nézek,  S szívem nyugodt, vidám.  Mi boldogság, mit érzek:  Úr Ő éltem fölött!  Szívem nem ismer kényszert,  Önként szolgálom Őt.</vt:lpstr>
      <vt:lpstr>S ha szenvedés, baj érne,  S az utam is sötét: Az Úr keresztje fénye  Annál dicsőbben ég.  S tudom, hogy még dicsőbb fény Ragyog majd énreám,  Ha majd a mennybe érvén,  Belépek ajtaján. 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Felső</cp:lastModifiedBy>
  <cp:revision>87</cp:revision>
  <cp:lastPrinted>1601-01-01T00:00:00Z</cp:lastPrinted>
  <dcterms:created xsi:type="dcterms:W3CDTF">2003-06-23T11:41:50Z</dcterms:created>
  <dcterms:modified xsi:type="dcterms:W3CDTF">2015-04-12T00:48:40Z</dcterms:modified>
</cp:coreProperties>
</file>