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310854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383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 szívem néha elszorul,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Rosszkedvnek árnya rám borul,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talán egész csekély az ok,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Kár, hogy rágondolok,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Szólok hamar: a bút feledd,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Szerezz magadnak új szívet,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Mert rossz kedélyt s a búsulást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Az ördög adja, lásd.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383/1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az Úr Jézus eszembe jut,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Ki mindig vigasztalni tud,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szól, míg húsvét fénye kel: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Miért csüggedtek el?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ez bennem egy kis dalt fakaszt,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Halkan dúdolni kezdem azt,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Míg áttör bún és bánaton,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harsogva zeng dalom.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383/2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a hang, amint jobban dagad,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Az Úr mélyebben megragad,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ott van vele szívembe már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fényes napsugár.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 búra volna hát okom,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dalommal Őt magasztalom.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Boldog szív, mely nem ejt panaszt,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Dallal kiűzi azt.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383/3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146</Words>
  <Application>Microsoft Office PowerPoint</Application>
  <PresentationFormat>Diavetítés a képernyőre (4:3 oldalarány)</PresentationFormat>
  <Paragraphs>28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otthon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Főgler László</cp:lastModifiedBy>
  <cp:revision>33</cp:revision>
  <dcterms:created xsi:type="dcterms:W3CDTF">2014-11-20T22:39:56Z</dcterms:created>
  <dcterms:modified xsi:type="dcterms:W3CDTF">2020-01-31T11:34:01Z</dcterms:modified>
</cp:coreProperties>
</file>