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2015.08.30.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999730" y="108000"/>
            <a:ext cx="310854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382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minden veszni látszik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Nagy próbák napjain,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Hitem beléd fogódzik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vész hullámain.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tudva semmi-voltom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Csak rajtad függ szemem,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vészt elülni látom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Nem árthat semmit sem nekem.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382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gyötrelmek közt kérdem: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Atyám miért,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miért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?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Felelsz Te s én megértem: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Igen, ezért, </a:t>
            </a:r>
            <a:r>
              <a:rPr lang="hu-HU" sz="4000" b="1" dirty="0" err="1" smtClean="0">
                <a:solidFill>
                  <a:schemeClr val="bg1"/>
                </a:solidFill>
                <a:cs typeface="Arial" pitchFamily="34" charset="0"/>
              </a:rPr>
              <a:t>ezért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!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 benned így a lelkem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Megnyugszik csendesen,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Kezed munkálja bennem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elvégzi műved teljesen.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382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Olyankor, ha úgy érzem,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nem hallod imám,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Alázattal a szívem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Vár rád tovább, Atyám.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És így bár most még választ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Mindenre nem kapok,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lelkem áldva áld majd,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Hisz felderül minden titok!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382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119</Words>
  <Application>Microsoft Office PowerPoint</Application>
  <PresentationFormat>Diavetítés a képernyőre (4:3 oldalarány)</PresentationFormat>
  <Paragraphs>28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32</cp:revision>
  <dcterms:created xsi:type="dcterms:W3CDTF">2014-11-20T22:39:56Z</dcterms:created>
  <dcterms:modified xsi:type="dcterms:W3CDTF">2015-08-29T22:52:49Z</dcterms:modified>
</cp:coreProperties>
</file>