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64" r:id="rId2"/>
    <p:sldId id="581" r:id="rId3"/>
    <p:sldId id="585" r:id="rId4"/>
    <p:sldId id="587" r:id="rId5"/>
    <p:sldId id="588" r:id="rId6"/>
    <p:sldId id="589" r:id="rId7"/>
    <p:sldId id="590" r:id="rId8"/>
    <p:sldId id="591" r:id="rId9"/>
    <p:sldId id="592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9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13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7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2018. 07. 28.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2018. 07. 28.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2018. 07. 28.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2018. 07. 28.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2018. 07. 28.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2018. 07. 28.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2018. 07. 28.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2018. 07. 28.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2018. 07. 28.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2018. 07. 28.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2018. 07. 28.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2018. 07. 28.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r>
              <a:rPr lang="hu-HU" sz="7200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D-379</a:t>
            </a:r>
          </a:p>
        </p:txBody>
      </p:sp>
    </p:spTree>
    <p:extLst>
      <p:ext uri="{BB962C8B-B14F-4D97-AF65-F5344CB8AC3E}">
        <p14:creationId xmlns:p14="http://schemas.microsoft.com/office/powerpoint/2010/main" val="321626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HAGYJAD a jó Istenre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 minden </a:t>
            </a:r>
            <a:r>
              <a:rPr lang="hu-HU" b="1" dirty="0" err="1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utadat</a:t>
            </a: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bánt szíved keserve,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Ő </a:t>
            </a:r>
            <a:r>
              <a:rPr lang="hu-HU" b="1" dirty="0" err="1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néked</a:t>
            </a: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nyugtot ad.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 az eget hordozza,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oszlat felhőt, szelet,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Napját rád is felhozza,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Atyád ő, áld s szeret.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hu-HU" b="1" dirty="0">
              <a:ln w="25400" cap="sq" cmpd="sng">
                <a:noFill/>
                <a:round/>
              </a:ln>
              <a:solidFill>
                <a:schemeClr val="bg1"/>
              </a:solidFill>
              <a:effectLst>
                <a:outerShdw blurRad="38100" dist="88900" dir="2700000" algn="tl">
                  <a:srgbClr val="000000">
                    <a:alpha val="50000"/>
                  </a:srgbClr>
                </a:outerShdw>
              </a:effectLst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71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964488" cy="6480720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ÚRRA bízzad dolgod,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könnyebbül a teher.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Ezer baj közt is boldog,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Aki nem csügged el.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Minek a gond, a bánat,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 </a:t>
            </a:r>
            <a:r>
              <a:rPr lang="hu-HU" b="1" dirty="0" err="1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gyötröd</a:t>
            </a: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lelkedet?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Istent kérd, imádjad,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megnyered ügyedet.</a:t>
            </a:r>
          </a:p>
        </p:txBody>
      </p:sp>
    </p:spTree>
    <p:extLst>
      <p:ext uri="{BB962C8B-B14F-4D97-AF65-F5344CB8AC3E}">
        <p14:creationId xmlns:p14="http://schemas.microsoft.com/office/powerpoint/2010/main" val="326620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TE irgalmasságod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rajtam, Istenem,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 jól tudod, jól látod,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Hogy mi használ nekem.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Sorsomat úgy intézed,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Amint te akarod;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Bölcs a te végezésed,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áld, ha sújt karod.</a:t>
            </a:r>
          </a:p>
        </p:txBody>
      </p:sp>
    </p:spTree>
    <p:extLst>
      <p:ext uri="{BB962C8B-B14F-4D97-AF65-F5344CB8AC3E}">
        <p14:creationId xmlns:p14="http://schemas.microsoft.com/office/powerpoint/2010/main" val="1666800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UTAD van számtalan sok,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Uram, és eszközöd;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Reánk is szent áldásod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Bőséggel </a:t>
            </a:r>
            <a:r>
              <a:rPr lang="hu-HU" b="1" dirty="0" err="1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öntözöd</a:t>
            </a: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 err="1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Művednek</a:t>
            </a: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akadálya,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Szünete nincs soha;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Úgy </a:t>
            </a:r>
            <a:r>
              <a:rPr lang="hu-HU" b="1" dirty="0" err="1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téssz</a:t>
            </a: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amint kívánja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Gyermekeid java.</a:t>
            </a:r>
          </a:p>
        </p:txBody>
      </p:sp>
    </p:spTree>
    <p:extLst>
      <p:ext uri="{BB962C8B-B14F-4D97-AF65-F5344CB8AC3E}">
        <p14:creationId xmlns:p14="http://schemas.microsoft.com/office/powerpoint/2010/main" val="2215943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BÍZZÁL, bánatos lélek!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 bánt a bú, a gond?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Él még, ki annyi vésznek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Torkából már kivont.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Bajaidból kiment ő,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Szűnnek keserveid;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Rád még a jó Teremtő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Víg napot is derít.</a:t>
            </a:r>
          </a:p>
        </p:txBody>
      </p:sp>
    </p:spTree>
    <p:extLst>
      <p:ext uri="{BB962C8B-B14F-4D97-AF65-F5344CB8AC3E}">
        <p14:creationId xmlns:p14="http://schemas.microsoft.com/office/powerpoint/2010/main" val="2737064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964488" cy="6480720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ŐBENNE vesd halálig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Reményed horgonyát: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biztos </a:t>
            </a:r>
            <a:r>
              <a:rPr lang="hu-HU" b="1" dirty="0" err="1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révpratra</a:t>
            </a: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szállít,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néki gondja rád.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Bár késik a segítség, 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gyakran nem lelsz vigaszt: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Eloszlik bú és kétség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Előbb, mint véled azt.</a:t>
            </a:r>
          </a:p>
        </p:txBody>
      </p:sp>
    </p:spTree>
    <p:extLst>
      <p:ext uri="{BB962C8B-B14F-4D97-AF65-F5344CB8AC3E}">
        <p14:creationId xmlns:p14="http://schemas.microsoft.com/office/powerpoint/2010/main" val="565125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Ő MEGCSELEKSZI végre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Velünk azt, ami jó;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Ösvényünk erőssége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 vagy, Mindenható!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Nehéz itt földi pályánk,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Könny lepi és tövis,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örök pálma vár ránk: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 err="1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Utunk</a:t>
            </a: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mennybe visz.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hu-HU" b="1" dirty="0">
              <a:ln w="25400" cap="sq" cmpd="sng">
                <a:noFill/>
                <a:round/>
              </a:ln>
              <a:solidFill>
                <a:schemeClr val="bg1"/>
              </a:solidFill>
              <a:effectLst>
                <a:outerShdw blurRad="38100" dist="88900" dir="2700000" algn="tl">
                  <a:srgbClr val="000000">
                    <a:alpha val="50000"/>
                  </a:srgbClr>
                </a:outerShdw>
              </a:effectLst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109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endParaRPr lang="hu-HU" b="1" dirty="0">
              <a:ln w="25400" cap="sq" cmpd="sng">
                <a:noFill/>
                <a:round/>
              </a:ln>
              <a:solidFill>
                <a:schemeClr val="bg1"/>
              </a:solidFill>
              <a:effectLst>
                <a:outerShdw blurRad="38100" dist="88900" dir="2700000" algn="tl">
                  <a:srgbClr val="000000">
                    <a:alpha val="50000"/>
                  </a:srgbClr>
                </a:outerShdw>
              </a:effectLst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334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29</Words>
  <Application>Microsoft Office PowerPoint</Application>
  <PresentationFormat>Diavetítés a képernyőre (4:3 oldalarány)</PresentationFormat>
  <Paragraphs>8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Verdana</vt:lpstr>
      <vt:lpstr>Office-téma</vt:lpstr>
      <vt:lpstr>D-379</vt:lpstr>
      <vt:lpstr>HAGYJAD a jó Istenre Te minden utadat, Ha bánt szíved keserve, Ő néked nyugtot ad. Ki az eget hordozza, S oszlat felhőt, szelet, Napját rád is felhozza, Atyád ő, áld s szeret. </vt:lpstr>
      <vt:lpstr>AZ ÚRRA bízzad dolgod, S könnyebbül a teher. Ezer baj közt is boldog, Aki nem csügged el. Minek a gond, a bánat, Mit gyötröd lelkedet? Az Istent kérd, imádjad, S megnyered ügyedet.</vt:lpstr>
      <vt:lpstr>A TE irgalmasságod Van rajtam, Istenem, Te jól tudod, jól látod, Hogy mi használ nekem. Sorsomat úgy intézed, Amint te akarod; Bölcs a te végezésed, Ha áld, ha sújt karod.</vt:lpstr>
      <vt:lpstr>UTAD van számtalan sok, Uram, és eszközöd; Reánk is szent áldásod Bőséggel öntözöd. Művednek akadálya, Szünete nincs soha; Úgy téssz, amint kívánja Gyermekeid java.</vt:lpstr>
      <vt:lpstr>BÍZZÁL, bánatos lélek! Mit bánt a bú, a gond? Él még, ki annyi vésznek Torkából már kivont. Bajaidból kiment ő, Szűnnek keserveid; Rád még a jó Teremtő Víg napot is derít.</vt:lpstr>
      <vt:lpstr>ŐBENNE vesd halálig Reményed horgonyát: S biztos révpratra szállít, Van néki gondja rád. Bár késik a segítség,  S gyakran nem lelsz vigaszt: Eloszlik bú és kétség Előbb, mint véled azt.</vt:lpstr>
      <vt:lpstr>Ő MEGCSELEKSZI végre Velünk azt, ami jó; Ösvényünk erőssége Te vagy, Mindenható! Nehéz itt földi pályánk, Könny lepi és tövis, De örök pálma vár ránk: Utunk a mennybe visz. </vt:lpstr>
      <vt:lpstr>PowerPoint-bemutató</vt:lpstr>
    </vt:vector>
  </TitlesOfParts>
  <Company>BSAFTPZ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User</cp:lastModifiedBy>
  <cp:revision>318</cp:revision>
  <dcterms:created xsi:type="dcterms:W3CDTF">2012-12-01T08:11:11Z</dcterms:created>
  <dcterms:modified xsi:type="dcterms:W3CDTF">2018-07-28T09:51:16Z</dcterms:modified>
</cp:coreProperties>
</file>